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94" r:id="rId2"/>
    <p:sldId id="392" r:id="rId3"/>
    <p:sldId id="259" r:id="rId4"/>
    <p:sldId id="267" r:id="rId5"/>
    <p:sldId id="273" r:id="rId6"/>
    <p:sldId id="264" r:id="rId7"/>
    <p:sldId id="269" r:id="rId8"/>
    <p:sldId id="274" r:id="rId9"/>
    <p:sldId id="262" r:id="rId10"/>
    <p:sldId id="266" r:id="rId11"/>
    <p:sldId id="265" r:id="rId12"/>
    <p:sldId id="396" r:id="rId13"/>
    <p:sldId id="397" r:id="rId14"/>
    <p:sldId id="257"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6">
          <p15:clr>
            <a:srgbClr val="A4A3A4"/>
          </p15:clr>
        </p15:guide>
        <p15:guide id="2" pos="383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紫琪" initials="紫"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AAA2"/>
    <a:srgbClr val="FFFFFF"/>
    <a:srgbClr val="C65844"/>
    <a:srgbClr val="FBF9F8"/>
    <a:srgbClr val="EFE6E1"/>
    <a:srgbClr val="E0CEC3"/>
    <a:srgbClr val="DED6D3"/>
    <a:srgbClr val="AEA19E"/>
    <a:srgbClr val="EBCECA"/>
    <a:srgbClr val="A049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94" d="100"/>
          <a:sy n="94" d="100"/>
        </p:scale>
        <p:origin x="66" y="84"/>
      </p:cViewPr>
      <p:guideLst>
        <p:guide orient="horz" pos="2166"/>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Master" Target="../slideMasters/slideMaster1.xml"/><Relationship Id="rId5" Type="http://schemas.openxmlformats.org/officeDocument/2006/relationships/tags" Target="../tags/tag42.xml"/><Relationship Id="rId4" Type="http://schemas.openxmlformats.org/officeDocument/2006/relationships/tags" Target="../tags/tag4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2022/5/3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pic>
        <p:nvPicPr>
          <p:cNvPr id="100" name="图片 99"/>
          <p:cNvPicPr/>
          <p:nvPr userDrawn="1">
            <p:custDataLst>
              <p:tags r:id="rId6"/>
            </p:custDataLst>
          </p:nvPr>
        </p:nvPicPr>
        <p:blipFill>
          <a:blip r:embed="rId8"/>
          <a:srcRect b="5315"/>
          <a:stretch>
            <a:fillRect/>
          </a:stretch>
        </p:blipFill>
        <p:spPr>
          <a:xfrm>
            <a:off x="2538095" y="2540"/>
            <a:ext cx="9653905" cy="6855460"/>
          </a:xfrm>
          <a:prstGeom prst="rect">
            <a:avLst/>
          </a:prstGeom>
          <a:noFill/>
          <a:ln w="9525">
            <a:noFill/>
          </a:ln>
        </p:spPr>
      </p:pic>
      <p:sp>
        <p:nvSpPr>
          <p:cNvPr id="5" name="矩形 4"/>
          <p:cNvSpPr/>
          <p:nvPr userDrawn="1"/>
        </p:nvSpPr>
        <p:spPr>
          <a:xfrm>
            <a:off x="0" y="0"/>
            <a:ext cx="5348605" cy="6858000"/>
          </a:xfrm>
          <a:prstGeom prst="rect">
            <a:avLst/>
          </a:prstGeom>
          <a:solidFill>
            <a:srgbClr val="C65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0" name="图片 99"/>
          <p:cNvPicPr/>
          <p:nvPr userDrawn="1">
            <p:custDataLst>
              <p:tags r:id="rId1"/>
            </p:custDataLst>
          </p:nvPr>
        </p:nvPicPr>
        <p:blipFill>
          <a:blip r:embed="rId3"/>
          <a:srcRect l="16424" b="5315"/>
          <a:stretch>
            <a:fillRect/>
          </a:stretch>
        </p:blipFill>
        <p:spPr>
          <a:xfrm>
            <a:off x="-29845" y="0"/>
            <a:ext cx="8068310" cy="6855460"/>
          </a:xfrm>
          <a:prstGeom prst="rect">
            <a:avLst/>
          </a:prstGeom>
          <a:noFill/>
          <a:ln w="9525">
            <a:noFill/>
          </a:ln>
        </p:spPr>
      </p:pic>
      <p:sp>
        <p:nvSpPr>
          <p:cNvPr id="10" name="矩形 9"/>
          <p:cNvSpPr/>
          <p:nvPr userDrawn="1"/>
        </p:nvSpPr>
        <p:spPr>
          <a:xfrm>
            <a:off x="5349240" y="8890"/>
            <a:ext cx="684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0" name="图片 99"/>
          <p:cNvPicPr/>
          <p:nvPr userDrawn="1"/>
        </p:nvPicPr>
        <p:blipFill>
          <a:blip r:embed="rId2"/>
          <a:srcRect t="-70" r="15129" b="5315"/>
          <a:stretch>
            <a:fillRect/>
          </a:stretch>
        </p:blipFill>
        <p:spPr>
          <a:xfrm>
            <a:off x="4021455" y="-5080"/>
            <a:ext cx="8193405" cy="6860540"/>
          </a:xfrm>
          <a:prstGeom prst="rect">
            <a:avLst/>
          </a:prstGeom>
          <a:noFill/>
          <a:ln w="9525">
            <a:noFill/>
          </a:ln>
        </p:spPr>
      </p:pic>
      <p:sp>
        <p:nvSpPr>
          <p:cNvPr id="8" name="矩形 7"/>
          <p:cNvSpPr/>
          <p:nvPr userDrawn="1"/>
        </p:nvSpPr>
        <p:spPr>
          <a:xfrm>
            <a:off x="0" y="0"/>
            <a:ext cx="68122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2022/5/3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2022/5/3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5" name="矩形 4"/>
          <p:cNvSpPr/>
          <p:nvPr userDrawn="1"/>
        </p:nvSpPr>
        <p:spPr>
          <a:xfrm>
            <a:off x="135890" y="127000"/>
            <a:ext cx="11916000" cy="6604000"/>
          </a:xfrm>
          <a:prstGeom prst="rect">
            <a:avLst/>
          </a:prstGeom>
          <a:noFill/>
          <a:ln w="28575">
            <a:solidFill>
              <a:srgbClr val="C65844">
                <a:alpha val="50000"/>
              </a:srgbClr>
            </a:solidFill>
            <a:beve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custDataLst>
              <p:tags r:id="rId4"/>
            </p:custDataLst>
          </p:nvPr>
        </p:nvPicPr>
        <p:blipFill>
          <a:blip r:embed="rId6"/>
          <a:srcRect l="58414" t="20547" r="16162" b="59487"/>
          <a:stretch>
            <a:fillRect/>
          </a:stretch>
        </p:blipFill>
        <p:spPr>
          <a:xfrm>
            <a:off x="410210" y="0"/>
            <a:ext cx="802005" cy="68389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2022/5/3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2022/5/3</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52.xml"/><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tags" Target="../tags/tag63.xml"/><Relationship Id="rId7" Type="http://schemas.microsoft.com/office/2007/relationships/hdphoto" Target="../media/hdphoto2.wdp"/><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16.png"/><Relationship Id="rId5" Type="http://schemas.openxmlformats.org/officeDocument/2006/relationships/image" Target="../media/image8.jpg"/><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5.xml"/><Relationship Id="rId1" Type="http://schemas.openxmlformats.org/officeDocument/2006/relationships/tags" Target="../tags/tag64.xml"/><Relationship Id="rId5" Type="http://schemas.openxmlformats.org/officeDocument/2006/relationships/image" Target="../media/image7.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4.xml"/><Relationship Id="rId1" Type="http://schemas.openxmlformats.org/officeDocument/2006/relationships/tags" Target="../tags/tag5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image" Target="../media/image11.jpe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4.xml"/><Relationship Id="rId1" Type="http://schemas.openxmlformats.org/officeDocument/2006/relationships/tags" Target="../tags/tag60.xml"/><Relationship Id="rId5" Type="http://schemas.openxmlformats.org/officeDocument/2006/relationships/image" Target="../media/image7.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
            <a:hlinkClick r:id="" action="ppaction://media"/>
            <a:extLst>
              <a:ext uri="{FF2B5EF4-FFF2-40B4-BE49-F238E27FC236}">
                <a16:creationId xmlns:a16="http://schemas.microsoft.com/office/drawing/2014/main" id="{BD4944C7-57A9-771C-D2D3-B522DDB060B1}"/>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0" y="0"/>
            <a:ext cx="12192000" cy="6858000"/>
          </a:xfrm>
          <a:prstGeom prst="rect">
            <a:avLst/>
          </a:prstGeom>
        </p:spPr>
      </p:pic>
      <p:sp>
        <p:nvSpPr>
          <p:cNvPr id="6" name="矩形 5"/>
          <p:cNvSpPr/>
          <p:nvPr/>
        </p:nvSpPr>
        <p:spPr>
          <a:xfrm>
            <a:off x="10639425" y="1945640"/>
            <a:ext cx="994410" cy="2807970"/>
          </a:xfrm>
          <a:prstGeom prst="rect">
            <a:avLst/>
          </a:prstGeom>
          <a:solidFill>
            <a:srgbClr val="C6584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tIns="0" rtlCol="0" anchor="ctr"/>
          <a:lstStyle/>
          <a:p>
            <a:pPr algn="ctr">
              <a:lnSpc>
                <a:spcPct val="100000"/>
              </a:lnSpc>
            </a:pPr>
            <a:r>
              <a:rPr lang="en-US" altLang="zh-CN" sz="4800" b="1" i="1" dirty="0">
                <a:gradFill>
                  <a:gsLst>
                    <a:gs pos="2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Stencil" panose="040409050D0802020404" pitchFamily="82" charset="0"/>
                <a:ea typeface="微软雅黑" panose="020B0503020204020204" pitchFamily="34" charset="-122"/>
                <a:cs typeface="微软雅黑" panose="020B0503020204020204" pitchFamily="34" charset="-122"/>
                <a:sym typeface="+mn-ea"/>
              </a:rPr>
              <a:t>N</a:t>
            </a:r>
          </a:p>
          <a:p>
            <a:pPr algn="ctr">
              <a:lnSpc>
                <a:spcPct val="100000"/>
              </a:lnSpc>
            </a:pPr>
            <a:r>
              <a:rPr lang="en-US" altLang="zh-CN" sz="4800" b="1" i="1" dirty="0">
                <a:gradFill>
                  <a:gsLst>
                    <a:gs pos="2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Stencil" panose="040409050D0802020404" pitchFamily="82" charset="0"/>
                <a:ea typeface="微软雅黑" panose="020B0503020204020204" pitchFamily="34" charset="-122"/>
                <a:cs typeface="微软雅黑" panose="020B0503020204020204" pitchFamily="34" charset="-122"/>
                <a:sym typeface="+mn-ea"/>
              </a:rPr>
              <a:t>K</a:t>
            </a:r>
          </a:p>
          <a:p>
            <a:pPr algn="ctr">
              <a:lnSpc>
                <a:spcPct val="100000"/>
              </a:lnSpc>
            </a:pPr>
            <a:r>
              <a:rPr lang="en-US" altLang="zh-CN" sz="4800" b="1" i="1" dirty="0">
                <a:gradFill>
                  <a:gsLst>
                    <a:gs pos="2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Stencil" panose="040409050D0802020404" pitchFamily="82" charset="0"/>
                <a:ea typeface="微软雅黑" panose="020B0503020204020204" pitchFamily="34" charset="-122"/>
                <a:cs typeface="微软雅黑" panose="020B0503020204020204" pitchFamily="34" charset="-122"/>
                <a:sym typeface="+mn-ea"/>
              </a:rPr>
              <a:t>U</a:t>
            </a:r>
          </a:p>
        </p:txBody>
      </p:sp>
      <p:sp>
        <p:nvSpPr>
          <p:cNvPr id="7" name="文本框 6"/>
          <p:cNvSpPr txBox="1"/>
          <p:nvPr/>
        </p:nvSpPr>
        <p:spPr>
          <a:xfrm>
            <a:off x="1282164" y="1584846"/>
            <a:ext cx="5981805" cy="1200329"/>
          </a:xfrm>
          <a:prstGeom prst="rect">
            <a:avLst/>
          </a:prstGeom>
          <a:noFill/>
          <a:effectLst>
            <a:glow>
              <a:schemeClr val="accent1">
                <a:alpha val="40000"/>
              </a:schemeClr>
            </a:glow>
            <a:reflection stA="45000" endPos="0" dist="50800" dir="5400000" sy="-100000" algn="bl" rotWithShape="0"/>
          </a:effectLst>
          <a:scene3d>
            <a:camera prst="orthographicFront"/>
            <a:lightRig rig="threePt" dir="t"/>
          </a:scene3d>
          <a:sp3d>
            <a:bevelT w="635000"/>
          </a:sp3d>
          <a:extLst>
            <a:ext uri="{909E8E84-426E-40DD-AFC4-6F175D3DCCD1}">
              <a14:hiddenFill xmlns:a14="http://schemas.microsoft.com/office/drawing/2010/main">
                <a:solidFill>
                  <a:schemeClr val="bg1"/>
                </a:solidFill>
              </a14:hiddenFill>
            </a:ext>
          </a:extLst>
        </p:spPr>
        <p:txBody>
          <a:bodyPr vert="horz" wrap="square" rtlCol="0" anchor="ctr" anchorCtr="1">
            <a:spAutoFit/>
          </a:bodyPr>
          <a:lstStyle/>
          <a:p>
            <a:pPr algn="dist">
              <a:lnSpc>
                <a:spcPct val="100000"/>
              </a:lnSpc>
            </a:pPr>
            <a:r>
              <a:rPr lang="en-US" altLang="zh-CN" sz="7200" b="1" i="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reflection stA="66000" endPos="64000" dist="50800" dir="5400000" sy="-100000" algn="bl" rotWithShape="0"/>
                </a:effectLst>
                <a:latin typeface="Stencil" panose="040409050D0802020404" pitchFamily="82" charset="0"/>
                <a:ea typeface="微软雅黑" panose="020B0503020204020204" pitchFamily="34" charset="-122"/>
                <a:cs typeface="微软雅黑" panose="020B0503020204020204" pitchFamily="34" charset="-122"/>
                <a:sym typeface="+mn-ea"/>
              </a:rPr>
              <a:t>STUDY</a:t>
            </a:r>
            <a:endParaRPr lang="en-US" altLang="zh-CN" sz="8000" b="1" i="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reflection stA="66000" endPos="64000" dist="50800" dir="5400000" sy="-100000" algn="bl" rotWithShape="0"/>
              </a:effectLst>
              <a:latin typeface="Stencil" panose="040409050D0802020404" pitchFamily="82" charset="0"/>
              <a:ea typeface="微软雅黑" panose="020B0503020204020204" pitchFamily="34" charset="-122"/>
              <a:cs typeface="微软雅黑" panose="020B0503020204020204" pitchFamily="34" charset="-122"/>
              <a:sym typeface="+mn-ea"/>
            </a:endParaRPr>
          </a:p>
        </p:txBody>
      </p:sp>
      <p:sp>
        <p:nvSpPr>
          <p:cNvPr id="9" name="文本框 8"/>
          <p:cNvSpPr txBox="1"/>
          <p:nvPr/>
        </p:nvSpPr>
        <p:spPr>
          <a:xfrm>
            <a:off x="453489" y="495935"/>
            <a:ext cx="374650" cy="1997710"/>
          </a:xfrm>
          <a:prstGeom prst="rect">
            <a:avLst/>
          </a:prstGeom>
          <a:solidFill>
            <a:schemeClr val="bg1"/>
          </a:solidFill>
        </p:spPr>
        <p:txBody>
          <a:bodyPr vert="eaVert" wrap="square" lIns="0" tIns="0" rIns="36195" bIns="0" rtlCol="0" anchor="ctr" anchorCtr="1">
            <a:spAutoFit/>
          </a:bodyPr>
          <a:lstStyle/>
          <a:p>
            <a:pPr algn="ctr"/>
            <a:r>
              <a:rPr lang="en-US" altLang="zh-CN" sz="2200" b="1" dirty="0">
                <a:solidFill>
                  <a:srgbClr val="C65844"/>
                </a:solidFill>
                <a:latin typeface="微软雅黑 Light" panose="020B0502040204020203" charset="-122"/>
                <a:ea typeface="微软雅黑 Light" panose="020B0502040204020203" charset="-122"/>
              </a:rPr>
              <a:t>PRESENTATION</a:t>
            </a:r>
          </a:p>
        </p:txBody>
      </p:sp>
      <p:sp>
        <p:nvSpPr>
          <p:cNvPr id="10" name="文本框 9">
            <a:extLst>
              <a:ext uri="{FF2B5EF4-FFF2-40B4-BE49-F238E27FC236}">
                <a16:creationId xmlns:a16="http://schemas.microsoft.com/office/drawing/2014/main" id="{FFFA0A24-5199-B676-3E26-D75A91253D76}"/>
              </a:ext>
            </a:extLst>
          </p:cNvPr>
          <p:cNvSpPr txBox="1"/>
          <p:nvPr/>
        </p:nvSpPr>
        <p:spPr>
          <a:xfrm>
            <a:off x="5800294" y="3665986"/>
            <a:ext cx="3418636" cy="1200329"/>
          </a:xfrm>
          <a:prstGeom prst="rect">
            <a:avLst/>
          </a:prstGeom>
          <a:noFill/>
          <a:effectLst>
            <a:reflection stA="45000" endPos="68000" dir="5400000" sy="-100000" algn="bl" rotWithShape="0"/>
          </a:effectLst>
          <a:extLst>
            <a:ext uri="{909E8E84-426E-40DD-AFC4-6F175D3DCCD1}">
              <a14:hiddenFill xmlns:a14="http://schemas.microsoft.com/office/drawing/2010/main">
                <a:solidFill>
                  <a:schemeClr val="bg1"/>
                </a:solidFill>
              </a14:hiddenFill>
            </a:ext>
          </a:extLst>
        </p:spPr>
        <p:txBody>
          <a:bodyPr vert="horz" wrap="square" rtlCol="0" anchor="ctr" anchorCtr="1">
            <a:spAutoFit/>
          </a:bodyPr>
          <a:lstStyle/>
          <a:p>
            <a:pPr algn="dist">
              <a:lnSpc>
                <a:spcPct val="100000"/>
              </a:lnSpc>
            </a:pPr>
            <a:r>
              <a:rPr lang="en-US" altLang="zh-CN" sz="7200" b="1" i="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Stencil" panose="040409050D0802020404" pitchFamily="82" charset="0"/>
                <a:ea typeface="微软雅黑" panose="020B0503020204020204" pitchFamily="34" charset="-122"/>
                <a:sym typeface="+mn-ea"/>
              </a:rPr>
              <a:t>TRIP</a:t>
            </a:r>
          </a:p>
        </p:txBody>
      </p:sp>
    </p:spTree>
    <p:custDataLst>
      <p:tags r:id="rId1"/>
    </p:custDataLst>
    <p:extLst>
      <p:ext uri="{BB962C8B-B14F-4D97-AF65-F5344CB8AC3E}">
        <p14:creationId xmlns:p14="http://schemas.microsoft.com/office/powerpoint/2010/main" val="374381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剪去单角 1">
            <a:extLst>
              <a:ext uri="{FF2B5EF4-FFF2-40B4-BE49-F238E27FC236}">
                <a16:creationId xmlns:a16="http://schemas.microsoft.com/office/drawing/2014/main" id="{75E3B5B0-E8D8-3739-319E-B242617481A1}"/>
              </a:ext>
            </a:extLst>
          </p:cNvPr>
          <p:cNvSpPr/>
          <p:nvPr/>
        </p:nvSpPr>
        <p:spPr>
          <a:xfrm flipH="1">
            <a:off x="184150" y="123371"/>
            <a:ext cx="11855450" cy="6603999"/>
          </a:xfrm>
          <a:prstGeom prst="snip1Rect">
            <a:avLst>
              <a:gd name="adj" fmla="val 22104"/>
            </a:avLst>
          </a:prstGeom>
          <a:blipFill dpi="0" rotWithShape="1">
            <a:blip r:embed="rId5">
              <a:alphaModFix amt="6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07254" y="233680"/>
            <a:ext cx="3236596" cy="1168539"/>
          </a:xfrm>
          <a:prstGeom prst="roundRect">
            <a:avLst>
              <a:gd name="adj" fmla="val 49999"/>
            </a:avLst>
          </a:prstGeom>
          <a:solidFill>
            <a:srgbClr val="C65844"/>
          </a:solidFill>
        </p:spPr>
        <p:txBody>
          <a:bodyPr wrap="square" rtlCol="0" anchor="t">
            <a:spAutoFit/>
          </a:bodyPr>
          <a:lstStyle/>
          <a:p>
            <a:pPr algn="ctr"/>
            <a:r>
              <a:rPr lang="en-US" altLang="zh-CN" sz="2400" b="1" spc="300" dirty="0">
                <a:solidFill>
                  <a:schemeClr val="bg1"/>
                </a:solidFill>
                <a:uFillTx/>
                <a:latin typeface="微软雅黑" panose="020B0503020204020204" pitchFamily="34" charset="-122"/>
                <a:ea typeface="微软雅黑" panose="020B0503020204020204" pitchFamily="34" charset="-122"/>
                <a:sym typeface="+mn-ea"/>
              </a:rPr>
              <a:t>Join the Research</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grpSp>
        <p:nvGrpSpPr>
          <p:cNvPr id="20" name="组合 19"/>
          <p:cNvGrpSpPr/>
          <p:nvPr/>
        </p:nvGrpSpPr>
        <p:grpSpPr>
          <a:xfrm>
            <a:off x="8261978" y="1715770"/>
            <a:ext cx="3498222" cy="3465195"/>
            <a:chOff x="13585" y="2845"/>
            <a:chExt cx="5138" cy="5138"/>
          </a:xfrm>
        </p:grpSpPr>
        <p:pic>
          <p:nvPicPr>
            <p:cNvPr id="19" name="图片 18"/>
            <p:cNvPicPr/>
            <p:nvPr>
              <p:custDataLst>
                <p:tags r:id="rId2"/>
              </p:custDataLst>
            </p:nvPr>
          </p:nvPicPr>
          <p:blipFill rotWithShape="1">
            <a:blip r:embed="rId6">
              <a:extLst>
                <a:ext uri="{BEBA8EAE-BF5A-486C-A8C5-ECC9F3942E4B}">
                  <a14:imgProps xmlns:a14="http://schemas.microsoft.com/office/drawing/2010/main">
                    <a14:imgLayer r:embed="rId7">
                      <a14:imgEffect>
                        <a14:colorTemperature colorTemp="6300"/>
                      </a14:imgEffect>
                    </a14:imgLayer>
                  </a14:imgProps>
                </a:ext>
                <a:ext uri="{28A0092B-C50C-407E-A947-70E740481C1C}">
                  <a14:useLocalDpi xmlns:a14="http://schemas.microsoft.com/office/drawing/2010/main" val="0"/>
                </a:ext>
              </a:extLst>
            </a:blip>
            <a:srcRect l="52382" t="1114" r="15196" b="-749"/>
            <a:stretch/>
          </p:blipFill>
          <p:spPr>
            <a:xfrm>
              <a:off x="16154" y="2845"/>
              <a:ext cx="2562" cy="5138"/>
            </a:xfrm>
            <a:prstGeom prst="flowChartProcess">
              <a:avLst/>
            </a:prstGeom>
            <a:noFill/>
            <a:ln w="28575" cap="sq">
              <a:solidFill>
                <a:schemeClr val="bg1"/>
              </a:solidFill>
              <a:miter lim="800000"/>
              <a:headEnd/>
              <a:tailEnd/>
            </a:ln>
          </p:spPr>
        </p:pic>
        <p:pic>
          <p:nvPicPr>
            <p:cNvPr id="18" name="图片 17"/>
            <p:cNvPicPr/>
            <p:nvPr>
              <p:custDataLst>
                <p:tags r:id="rId3"/>
              </p:custDataLst>
            </p:nvPr>
          </p:nvPicPr>
          <p:blipFill rotWithShape="1">
            <a:blip r:embed="rId8">
              <a:extLst>
                <a:ext uri="{28A0092B-C50C-407E-A947-70E740481C1C}">
                  <a14:useLocalDpi xmlns:a14="http://schemas.microsoft.com/office/drawing/2010/main" val="0"/>
                </a:ext>
              </a:extLst>
            </a:blip>
            <a:srcRect l="15628" r="15146"/>
            <a:stretch/>
          </p:blipFill>
          <p:spPr>
            <a:xfrm>
              <a:off x="13585" y="2845"/>
              <a:ext cx="5138" cy="5138"/>
            </a:xfrm>
            <a:prstGeom prst="star8">
              <a:avLst>
                <a:gd name="adj" fmla="val 38202"/>
              </a:avLst>
            </a:prstGeom>
            <a:noFill/>
            <a:ln w="28575" cap="sq">
              <a:noFill/>
              <a:miter lim="800000"/>
              <a:headEnd/>
              <a:tailEnd/>
            </a:ln>
          </p:spPr>
        </p:pic>
      </p:grpSp>
      <p:grpSp>
        <p:nvGrpSpPr>
          <p:cNvPr id="31" name="组合 30"/>
          <p:cNvGrpSpPr/>
          <p:nvPr/>
        </p:nvGrpSpPr>
        <p:grpSpPr>
          <a:xfrm>
            <a:off x="815340" y="1579880"/>
            <a:ext cx="6675624" cy="1993265"/>
            <a:chOff x="1284" y="2488"/>
            <a:chExt cx="8750" cy="3139"/>
          </a:xfrm>
        </p:grpSpPr>
        <p:sp>
          <p:nvSpPr>
            <p:cNvPr id="10263" name="333333"/>
            <p:cNvSpPr txBox="1"/>
            <p:nvPr/>
          </p:nvSpPr>
          <p:spPr>
            <a:xfrm>
              <a:off x="1958" y="2641"/>
              <a:ext cx="2452" cy="582"/>
            </a:xfrm>
            <a:prstGeom prst="rect">
              <a:avLst/>
            </a:prstGeom>
            <a:noFill/>
            <a:ln w="9525">
              <a:noFill/>
            </a:ln>
          </p:spPr>
          <p:txBody>
            <a:bodyPr wrap="square" anchor="t">
              <a:spAutoFit/>
            </a:bodyPr>
            <a:lstStyle/>
            <a:p>
              <a:pPr algn="ct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Mathematics</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1111"/>
            <p:cNvSpPr txBox="1"/>
            <p:nvPr/>
          </p:nvSpPr>
          <p:spPr>
            <a:xfrm>
              <a:off x="1346" y="3221"/>
              <a:ext cx="8688" cy="2406"/>
            </a:xfrm>
            <a:prstGeom prst="rect">
              <a:avLst/>
            </a:prstGeom>
            <a:noFill/>
            <a:ln w="9525">
              <a:noFill/>
            </a:ln>
          </p:spPr>
          <p:txBody>
            <a:bodyPr wrap="square" anchor="t">
              <a:spAutoFit/>
            </a:bodyPr>
            <a:lstStyle/>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When the mathematician Chen </a:t>
              </a:r>
              <a:r>
                <a:rPr lang="en-US" altLang="zh-CN" sz="1600" dirty="0" err="1">
                  <a:solidFill>
                    <a:srgbClr val="262626"/>
                  </a:solidFill>
                  <a:latin typeface="微软雅黑 Light" panose="020B0502040204020203" charset="-122"/>
                  <a:ea typeface="微软雅黑 Light" panose="020B0502040204020203" charset="-122"/>
                </a:rPr>
                <a:t>xingshen</a:t>
              </a:r>
              <a:r>
                <a:rPr lang="en-US" altLang="zh-CN" sz="1600" dirty="0">
                  <a:solidFill>
                    <a:srgbClr val="262626"/>
                  </a:solidFill>
                  <a:latin typeface="微软雅黑 Light" panose="020B0502040204020203" charset="-122"/>
                  <a:ea typeface="微软雅黑 Light" panose="020B0502040204020203" charset="-122"/>
                </a:rPr>
                <a:t> joined Nankai University , Nankai Mathematical Research Institute was established. And at this time it’s so lucky of you to attend </a:t>
              </a:r>
              <a:r>
                <a:rPr lang="en-US" altLang="zh-CN" sz="1600" dirty="0" err="1">
                  <a:solidFill>
                    <a:srgbClr val="262626"/>
                  </a:solidFill>
                  <a:latin typeface="微软雅黑 Light" panose="020B0502040204020203" charset="-122"/>
                  <a:ea typeface="微软雅黑 Light" panose="020B0502040204020203" charset="-122"/>
                </a:rPr>
                <a:t>Mr.Chen’s</a:t>
              </a:r>
              <a:r>
                <a:rPr lang="en-US" altLang="zh-CN" sz="1600" dirty="0">
                  <a:solidFill>
                    <a:srgbClr val="262626"/>
                  </a:solidFill>
                  <a:latin typeface="微软雅黑 Light" panose="020B0502040204020203" charset="-122"/>
                  <a:ea typeface="微软雅黑 Light" panose="020B0502040204020203" charset="-122"/>
                </a:rPr>
                <a:t> lecture which covers numerous areas of mathematics. </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sp>
          <p:nvSpPr>
            <p:cNvPr id="21" name="弦形 20"/>
            <p:cNvSpPr/>
            <p:nvPr/>
          </p:nvSpPr>
          <p:spPr>
            <a:xfrm>
              <a:off x="1284" y="2488"/>
              <a:ext cx="1474" cy="886"/>
            </a:xfrm>
            <a:prstGeom prst="chord">
              <a:avLst>
                <a:gd name="adj1" fmla="val 5385150"/>
                <a:gd name="adj2" fmla="val 16186285"/>
              </a:avLst>
            </a:prstGeom>
            <a:gradFill rotWithShape="0">
              <a:gsLst>
                <a:gs pos="0">
                  <a:srgbClr val="C65844"/>
                </a:gs>
                <a:gs pos="100000">
                  <a:srgbClr val="DCAAA2"/>
                </a:gs>
              </a:gsLst>
              <a:lin ang="0" scaled="0"/>
            </a:gradFill>
            <a:ln>
              <a:no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36195" rIns="0" bIns="36195" rtlCol="0" anchor="ctr" anchorCtr="0"/>
            <a:lstStyle/>
            <a:p>
              <a:pPr algn="l" fontAlgn="auto">
                <a:lnSpc>
                  <a:spcPts val="2280"/>
                </a:lnSpc>
              </a:pPr>
              <a:r>
                <a:rPr lang="en-US" altLang="zh-CN" b="1">
                  <a:latin typeface="微软雅黑" panose="020B0503020204020204" pitchFamily="34" charset="-122"/>
                  <a:ea typeface="微软雅黑" panose="020B0503020204020204" pitchFamily="34" charset="-122"/>
                </a:rPr>
                <a:t>01</a:t>
              </a:r>
            </a:p>
          </p:txBody>
        </p:sp>
      </p:grpSp>
      <p:grpSp>
        <p:nvGrpSpPr>
          <p:cNvPr id="38" name="组合 37"/>
          <p:cNvGrpSpPr/>
          <p:nvPr/>
        </p:nvGrpSpPr>
        <p:grpSpPr>
          <a:xfrm>
            <a:off x="854710" y="3911600"/>
            <a:ext cx="6636385" cy="1254760"/>
            <a:chOff x="1284" y="2488"/>
            <a:chExt cx="10451" cy="1976"/>
          </a:xfrm>
        </p:grpSpPr>
        <p:sp>
          <p:nvSpPr>
            <p:cNvPr id="39" name="333333"/>
            <p:cNvSpPr txBox="1"/>
            <p:nvPr/>
          </p:nvSpPr>
          <p:spPr>
            <a:xfrm>
              <a:off x="2032" y="2640"/>
              <a:ext cx="2760" cy="582"/>
            </a:xfrm>
            <a:prstGeom prst="rect">
              <a:avLst/>
            </a:prstGeom>
            <a:noFill/>
            <a:ln w="9525">
              <a:noFill/>
            </a:ln>
          </p:spPr>
          <p:txBody>
            <a:bodyPr wrap="square" anchor="t">
              <a:spAutoFit/>
            </a:bodyPr>
            <a:lstStyle/>
            <a:p>
              <a:pPr algn="ct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Amazement</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1111"/>
            <p:cNvSpPr txBox="1"/>
            <p:nvPr/>
          </p:nvSpPr>
          <p:spPr>
            <a:xfrm>
              <a:off x="1346" y="3221"/>
              <a:ext cx="10389" cy="1243"/>
            </a:xfrm>
            <a:prstGeom prst="rect">
              <a:avLst/>
            </a:prstGeom>
            <a:noFill/>
            <a:ln w="9525">
              <a:noFill/>
            </a:ln>
          </p:spPr>
          <p:txBody>
            <a:bodyPr wrap="square" anchor="t">
              <a:spAutoFit/>
            </a:bodyPr>
            <a:lstStyle/>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Through the observation of the part of math, you may recognize the whole university of Rigorous style of study and research.</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sp>
          <p:nvSpPr>
            <p:cNvPr id="43" name="弦形 42"/>
            <p:cNvSpPr/>
            <p:nvPr/>
          </p:nvSpPr>
          <p:spPr>
            <a:xfrm>
              <a:off x="1284" y="2488"/>
              <a:ext cx="1474" cy="886"/>
            </a:xfrm>
            <a:prstGeom prst="chord">
              <a:avLst>
                <a:gd name="adj1" fmla="val 5385150"/>
                <a:gd name="adj2" fmla="val 16186285"/>
              </a:avLst>
            </a:prstGeom>
            <a:gradFill rotWithShape="0">
              <a:gsLst>
                <a:gs pos="0">
                  <a:srgbClr val="C65844"/>
                </a:gs>
                <a:gs pos="100000">
                  <a:srgbClr val="DCAAA2"/>
                </a:gs>
              </a:gsLst>
              <a:lin ang="0" scaled="0"/>
            </a:gradFill>
            <a:ln>
              <a:no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36195" rIns="0" bIns="36195" rtlCol="0" anchor="ctr" anchorCtr="0"/>
            <a:lstStyle/>
            <a:p>
              <a:pPr algn="l" fontAlgn="auto">
                <a:lnSpc>
                  <a:spcPts val="2280"/>
                </a:lnSpc>
              </a:pPr>
              <a:r>
                <a:rPr lang="en-US" altLang="zh-CN" b="1" dirty="0">
                  <a:latin typeface="微软雅黑" panose="020B0503020204020204" pitchFamily="34" charset="-122"/>
                  <a:ea typeface="微软雅黑" panose="020B0503020204020204" pitchFamily="34" charset="-122"/>
                </a:rPr>
                <a:t>02</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heel(1)">
                                      <p:cBhvr>
                                        <p:cTn id="7" dur="1000"/>
                                        <p:tgtEl>
                                          <p:spTgt spid="31"/>
                                        </p:tgtEl>
                                      </p:cBhvr>
                                    </p:animEffect>
                                  </p:childTnLst>
                                </p:cTn>
                              </p:par>
                              <p:par>
                                <p:cTn id="8" presetID="21" presetClass="entr" presetSubtype="1"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heel(1)">
                                      <p:cBhvr>
                                        <p:cTn id="1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341D97C-727A-4C0A-10F7-971AAE664878}"/>
              </a:ext>
            </a:extLst>
          </p:cNvPr>
          <p:cNvSpPr/>
          <p:nvPr/>
        </p:nvSpPr>
        <p:spPr>
          <a:xfrm>
            <a:off x="-317500" y="0"/>
            <a:ext cx="12573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查看源图像">
            <a:extLst>
              <a:ext uri="{FF2B5EF4-FFF2-40B4-BE49-F238E27FC236}">
                <a16:creationId xmlns:a16="http://schemas.microsoft.com/office/drawing/2014/main" id="{624D5EA3-43A3-A60E-45F3-986B2285A055}"/>
              </a:ext>
            </a:extLst>
          </p:cNvPr>
          <p:cNvPicPr>
            <a:picLocks noChangeAspect="1"/>
          </p:cNvPicPr>
          <p:nvPr/>
        </p:nvPicPr>
        <p:blipFill rotWithShape="1">
          <a:blip r:embed="rId4">
            <a:extLst>
              <a:ext uri="{28A0092B-C50C-407E-A947-70E740481C1C}">
                <a14:useLocalDpi xmlns:a14="http://schemas.microsoft.com/office/drawing/2010/main" val="0"/>
              </a:ext>
            </a:extLst>
          </a:blip>
          <a:srcRect l="21726" t="37" r="14475" b="-37"/>
          <a:stretch/>
        </p:blipFill>
        <p:spPr bwMode="auto">
          <a:xfrm>
            <a:off x="6816699" y="2570"/>
            <a:ext cx="5438801" cy="6855430"/>
          </a:xfrm>
          <a:prstGeom prst="rect">
            <a:avLst/>
          </a:prstGeom>
          <a:noFill/>
          <a:ln>
            <a:noFill/>
          </a:ln>
        </p:spPr>
      </p:pic>
      <p:sp>
        <p:nvSpPr>
          <p:cNvPr id="9240" name="文本框 47"/>
          <p:cNvSpPr txBox="1"/>
          <p:nvPr/>
        </p:nvSpPr>
        <p:spPr>
          <a:xfrm>
            <a:off x="185738" y="2644170"/>
            <a:ext cx="5762625" cy="2308324"/>
          </a:xfrm>
          <a:prstGeom prst="rect">
            <a:avLst/>
          </a:prstGeom>
          <a:noFill/>
          <a:ln w="9525">
            <a:noFill/>
          </a:ln>
        </p:spPr>
        <p:txBody>
          <a:bodyPr vert="horz" wrap="square" anchor="t">
            <a:spAutoFit/>
          </a:bodyPr>
          <a:lstStyle/>
          <a:p>
            <a:pPr algn="ctr"/>
            <a:r>
              <a:rPr lang="en-US" altLang="zh-CN" sz="4800" b="1" dirty="0">
                <a:solidFill>
                  <a:srgbClr val="C65844"/>
                </a:solidFill>
                <a:latin typeface="微软雅黑" panose="020B0503020204020204" pitchFamily="34" charset="-122"/>
                <a:ea typeface="微软雅黑" panose="020B0503020204020204" pitchFamily="34" charset="-122"/>
              </a:rPr>
              <a:t>Jialing school </a:t>
            </a:r>
            <a:r>
              <a:rPr lang="en-US" altLang="zh-CN" sz="3200" b="1" dirty="0">
                <a:solidFill>
                  <a:srgbClr val="C65844"/>
                </a:solidFill>
                <a:latin typeface="微软雅黑" panose="020B0503020204020204" pitchFamily="34" charset="-122"/>
                <a:ea typeface="微软雅黑" panose="020B0503020204020204" pitchFamily="34" charset="-122"/>
              </a:rPr>
              <a:t>&amp;</a:t>
            </a:r>
            <a:r>
              <a:rPr lang="en-US" altLang="zh-CN" sz="4800" b="1" dirty="0" err="1">
                <a:solidFill>
                  <a:srgbClr val="C65844"/>
                </a:solidFill>
                <a:latin typeface="微软雅黑" panose="020B0503020204020204" pitchFamily="34" charset="-122"/>
                <a:ea typeface="微软雅黑" panose="020B0503020204020204" pitchFamily="34" charset="-122"/>
              </a:rPr>
              <a:t>HorseShoe</a:t>
            </a:r>
            <a:r>
              <a:rPr lang="en-US" altLang="zh-CN" sz="4800" b="1" dirty="0">
                <a:solidFill>
                  <a:srgbClr val="C65844"/>
                </a:solidFill>
                <a:latin typeface="微软雅黑" panose="020B0503020204020204" pitchFamily="34" charset="-122"/>
                <a:ea typeface="微软雅黑" panose="020B0503020204020204" pitchFamily="34" charset="-122"/>
              </a:rPr>
              <a:t> Lake </a:t>
            </a:r>
          </a:p>
          <a:p>
            <a:pPr algn="ctr"/>
            <a:endParaRPr lang="zh-CN" altLang="en-US" sz="4800" b="1" dirty="0">
              <a:solidFill>
                <a:srgbClr val="C6584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1111"/>
          <p:cNvSpPr txBox="1"/>
          <p:nvPr/>
        </p:nvSpPr>
        <p:spPr>
          <a:xfrm>
            <a:off x="1592341" y="4233564"/>
            <a:ext cx="2949417" cy="501612"/>
          </a:xfrm>
          <a:prstGeom prst="rect">
            <a:avLst/>
          </a:prstGeom>
          <a:noFill/>
          <a:ln w="9525">
            <a:noFill/>
          </a:ln>
        </p:spPr>
        <p:txBody>
          <a:bodyPr vert="horz" wrap="square" lIns="36195" rIns="36195" anchor="t">
            <a:spAutoFit/>
          </a:bodyPr>
          <a:lstStyle/>
          <a:p>
            <a:pPr algn="ctr">
              <a:lnSpc>
                <a:spcPct val="150000"/>
              </a:lnSpc>
              <a:spcBef>
                <a:spcPts val="0"/>
              </a:spcBef>
              <a:spcAft>
                <a:spcPts val="0"/>
              </a:spcAft>
            </a:pPr>
            <a:r>
              <a:rPr lang="en-US" altLang="zh-CN" sz="2000" dirty="0">
                <a:solidFill>
                  <a:schemeClr val="tx1">
                    <a:lumMod val="75000"/>
                    <a:lumOff val="25000"/>
                  </a:schemeClr>
                </a:solidFill>
                <a:latin typeface="微软雅黑 Light" panose="020B0502040204020203" charset="-122"/>
                <a:ea typeface="微软雅黑 Light" panose="020B0502040204020203" charset="-122"/>
              </a:rPr>
              <a:t>Now let’s back to reality…</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微软雅黑" panose="020B0503020204020204" pitchFamily="34" charset="-122"/>
            </a:endParaRPr>
          </a:p>
        </p:txBody>
      </p:sp>
      <p:sp>
        <p:nvSpPr>
          <p:cNvPr id="2" name="八角星 1"/>
          <p:cNvSpPr/>
          <p:nvPr/>
        </p:nvSpPr>
        <p:spPr>
          <a:xfrm>
            <a:off x="5739765" y="2373630"/>
            <a:ext cx="2129790" cy="2129790"/>
          </a:xfrm>
          <a:prstGeom prst="star8">
            <a:avLst>
              <a:gd name="adj" fmla="val 38189"/>
            </a:avLst>
          </a:prstGeom>
          <a:solidFill>
            <a:srgbClr val="C65844"/>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288290" rIns="36195" bIns="0" rtlCol="0" anchor="ctr" anchorCtr="1"/>
          <a:lstStyle/>
          <a:p>
            <a:pPr algn="ctr" fontAlgn="auto">
              <a:lnSpc>
                <a:spcPts val="4000"/>
              </a:lnSpc>
            </a:pPr>
            <a:r>
              <a:rPr lang="en-US" altLang="zh-CN" sz="4000" b="1" dirty="0">
                <a:latin typeface="微软雅黑" panose="020B0503020204020204" pitchFamily="34" charset="-122"/>
                <a:ea typeface="微软雅黑" panose="020B0503020204020204" pitchFamily="34" charset="-122"/>
              </a:rPr>
              <a:t>PART</a:t>
            </a:r>
          </a:p>
          <a:p>
            <a:pPr algn="ctr" fontAlgn="auto">
              <a:lnSpc>
                <a:spcPts val="4000"/>
              </a:lnSpc>
            </a:pPr>
            <a:r>
              <a:rPr lang="en-US" altLang="zh-CN" sz="4000" b="1" dirty="0">
                <a:latin typeface="微软雅黑" panose="020B0503020204020204" pitchFamily="34" charset="-122"/>
                <a:ea typeface="微软雅黑" panose="020B0503020204020204" pitchFamily="34" charset="-122"/>
              </a:rPr>
              <a:t>04</a:t>
            </a:r>
          </a:p>
        </p:txBody>
      </p:sp>
      <p:sp>
        <p:nvSpPr>
          <p:cNvPr id="5" name="Freeform 9">
            <a:extLst>
              <a:ext uri="{FF2B5EF4-FFF2-40B4-BE49-F238E27FC236}">
                <a16:creationId xmlns:a16="http://schemas.microsoft.com/office/drawing/2014/main" id="{85A32C81-06AA-D6A7-6F12-50523662760A}"/>
              </a:ext>
            </a:extLst>
          </p:cNvPr>
          <p:cNvSpPr>
            <a:spLocks noEditPoints="1"/>
          </p:cNvSpPr>
          <p:nvPr/>
        </p:nvSpPr>
        <p:spPr bwMode="auto">
          <a:xfrm>
            <a:off x="883784" y="4287876"/>
            <a:ext cx="529885" cy="564651"/>
          </a:xfrm>
          <a:custGeom>
            <a:avLst/>
            <a:gdLst>
              <a:gd name="T0" fmla="*/ 364 w 543"/>
              <a:gd name="T1" fmla="*/ 139 h 585"/>
              <a:gd name="T2" fmla="*/ 451 w 543"/>
              <a:gd name="T3" fmla="*/ 296 h 585"/>
              <a:gd name="T4" fmla="*/ 358 w 543"/>
              <a:gd name="T5" fmla="*/ 449 h 585"/>
              <a:gd name="T6" fmla="*/ 179 w 543"/>
              <a:gd name="T7" fmla="*/ 446 h 585"/>
              <a:gd name="T8" fmla="*/ 92 w 543"/>
              <a:gd name="T9" fmla="*/ 289 h 585"/>
              <a:gd name="T10" fmla="*/ 185 w 543"/>
              <a:gd name="T11" fmla="*/ 136 h 585"/>
              <a:gd name="T12" fmla="*/ 272 w 543"/>
              <a:gd name="T13" fmla="*/ 345 h 585"/>
              <a:gd name="T14" fmla="*/ 372 w 543"/>
              <a:gd name="T15" fmla="*/ 232 h 585"/>
              <a:gd name="T16" fmla="*/ 439 w 543"/>
              <a:gd name="T17" fmla="*/ 280 h 585"/>
              <a:gd name="T18" fmla="*/ 363 w 543"/>
              <a:gd name="T19" fmla="*/ 159 h 585"/>
              <a:gd name="T20" fmla="*/ 169 w 543"/>
              <a:gd name="T21" fmla="*/ 350 h 585"/>
              <a:gd name="T22" fmla="*/ 50 w 543"/>
              <a:gd name="T23" fmla="*/ 420 h 585"/>
              <a:gd name="T24" fmla="*/ 341 w 543"/>
              <a:gd name="T25" fmla="*/ 146 h 585"/>
              <a:gd name="T26" fmla="*/ 202 w 543"/>
              <a:gd name="T27" fmla="*/ 146 h 585"/>
              <a:gd name="T28" fmla="*/ 344 w 543"/>
              <a:gd name="T29" fmla="*/ 142 h 585"/>
              <a:gd name="T30" fmla="*/ 220 w 543"/>
              <a:gd name="T31" fmla="*/ 203 h 585"/>
              <a:gd name="T32" fmla="*/ 194 w 543"/>
              <a:gd name="T33" fmla="*/ 164 h 585"/>
              <a:gd name="T34" fmla="*/ 249 w 543"/>
              <a:gd name="T35" fmla="*/ 188 h 585"/>
              <a:gd name="T36" fmla="*/ 104 w 543"/>
              <a:gd name="T37" fmla="*/ 280 h 585"/>
              <a:gd name="T38" fmla="*/ 180 w 543"/>
              <a:gd name="T39" fmla="*/ 159 h 585"/>
              <a:gd name="T40" fmla="*/ 202 w 543"/>
              <a:gd name="T41" fmla="*/ 439 h 585"/>
              <a:gd name="T42" fmla="*/ 341 w 543"/>
              <a:gd name="T43" fmla="*/ 439 h 585"/>
              <a:gd name="T44" fmla="*/ 199 w 543"/>
              <a:gd name="T45" fmla="*/ 444 h 585"/>
              <a:gd name="T46" fmla="*/ 323 w 543"/>
              <a:gd name="T47" fmla="*/ 382 h 585"/>
              <a:gd name="T48" fmla="*/ 349 w 543"/>
              <a:gd name="T49" fmla="*/ 421 h 585"/>
              <a:gd name="T50" fmla="*/ 294 w 543"/>
              <a:gd name="T51" fmla="*/ 398 h 585"/>
              <a:gd name="T52" fmla="*/ 439 w 543"/>
              <a:gd name="T53" fmla="*/ 305 h 585"/>
              <a:gd name="T54" fmla="*/ 363 w 543"/>
              <a:gd name="T55" fmla="*/ 426 h 585"/>
              <a:gd name="T56" fmla="*/ 344 w 543"/>
              <a:gd name="T57" fmla="*/ 161 h 585"/>
              <a:gd name="T58" fmla="*/ 323 w 543"/>
              <a:gd name="T59" fmla="*/ 203 h 585"/>
              <a:gd name="T60" fmla="*/ 349 w 543"/>
              <a:gd name="T61" fmla="*/ 164 h 585"/>
              <a:gd name="T62" fmla="*/ 226 w 543"/>
              <a:gd name="T63" fmla="*/ 215 h 585"/>
              <a:gd name="T64" fmla="*/ 182 w 543"/>
              <a:gd name="T65" fmla="*/ 293 h 585"/>
              <a:gd name="T66" fmla="*/ 226 w 543"/>
              <a:gd name="T67" fmla="*/ 371 h 585"/>
              <a:gd name="T68" fmla="*/ 316 w 543"/>
              <a:gd name="T69" fmla="*/ 371 h 585"/>
              <a:gd name="T70" fmla="*/ 362 w 543"/>
              <a:gd name="T71" fmla="*/ 293 h 585"/>
              <a:gd name="T72" fmla="*/ 316 w 543"/>
              <a:gd name="T73" fmla="*/ 215 h 585"/>
              <a:gd name="T74" fmla="*/ 163 w 543"/>
              <a:gd name="T75" fmla="*/ 256 h 585"/>
              <a:gd name="T76" fmla="*/ 163 w 543"/>
              <a:gd name="T77" fmla="*/ 329 h 585"/>
              <a:gd name="T78" fmla="*/ 169 w 543"/>
              <a:gd name="T79" fmla="*/ 260 h 585"/>
              <a:gd name="T80" fmla="*/ 249 w 543"/>
              <a:gd name="T81" fmla="*/ 405 h 585"/>
              <a:gd name="T82" fmla="*/ 192 w 543"/>
              <a:gd name="T83" fmla="*/ 365 h 585"/>
              <a:gd name="T84" fmla="*/ 199 w 543"/>
              <a:gd name="T85" fmla="*/ 424 h 585"/>
              <a:gd name="T86" fmla="*/ 422 w 543"/>
              <a:gd name="T87" fmla="*/ 289 h 585"/>
              <a:gd name="T88" fmla="*/ 375 w 543"/>
              <a:gd name="T89" fmla="*/ 29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3" h="585">
                <a:moveTo>
                  <a:pt x="272" y="0"/>
                </a:moveTo>
                <a:cubicBezTo>
                  <a:pt x="308" y="0"/>
                  <a:pt x="340" y="54"/>
                  <a:pt x="358" y="136"/>
                </a:cubicBezTo>
                <a:cubicBezTo>
                  <a:pt x="359" y="138"/>
                  <a:pt x="362" y="140"/>
                  <a:pt x="364" y="139"/>
                </a:cubicBezTo>
                <a:cubicBezTo>
                  <a:pt x="443" y="114"/>
                  <a:pt x="506" y="115"/>
                  <a:pt x="525" y="147"/>
                </a:cubicBezTo>
                <a:cubicBezTo>
                  <a:pt x="543" y="178"/>
                  <a:pt x="512" y="233"/>
                  <a:pt x="451" y="290"/>
                </a:cubicBezTo>
                <a:cubicBezTo>
                  <a:pt x="449" y="291"/>
                  <a:pt x="449" y="294"/>
                  <a:pt x="451" y="296"/>
                </a:cubicBezTo>
                <a:cubicBezTo>
                  <a:pt x="512" y="352"/>
                  <a:pt x="543" y="407"/>
                  <a:pt x="525" y="439"/>
                </a:cubicBezTo>
                <a:cubicBezTo>
                  <a:pt x="506" y="470"/>
                  <a:pt x="443" y="471"/>
                  <a:pt x="364" y="446"/>
                </a:cubicBezTo>
                <a:cubicBezTo>
                  <a:pt x="362" y="446"/>
                  <a:pt x="359" y="447"/>
                  <a:pt x="358" y="449"/>
                </a:cubicBezTo>
                <a:cubicBezTo>
                  <a:pt x="340" y="531"/>
                  <a:pt x="308" y="585"/>
                  <a:pt x="272" y="585"/>
                </a:cubicBezTo>
                <a:cubicBezTo>
                  <a:pt x="235" y="585"/>
                  <a:pt x="203" y="531"/>
                  <a:pt x="185" y="449"/>
                </a:cubicBezTo>
                <a:cubicBezTo>
                  <a:pt x="184" y="447"/>
                  <a:pt x="182" y="446"/>
                  <a:pt x="179" y="446"/>
                </a:cubicBezTo>
                <a:cubicBezTo>
                  <a:pt x="100" y="471"/>
                  <a:pt x="37" y="470"/>
                  <a:pt x="19" y="439"/>
                </a:cubicBezTo>
                <a:cubicBezTo>
                  <a:pt x="0" y="407"/>
                  <a:pt x="31" y="352"/>
                  <a:pt x="92" y="296"/>
                </a:cubicBezTo>
                <a:cubicBezTo>
                  <a:pt x="94" y="294"/>
                  <a:pt x="94" y="291"/>
                  <a:pt x="92" y="289"/>
                </a:cubicBezTo>
                <a:cubicBezTo>
                  <a:pt x="31" y="233"/>
                  <a:pt x="0" y="178"/>
                  <a:pt x="19" y="147"/>
                </a:cubicBezTo>
                <a:cubicBezTo>
                  <a:pt x="37" y="115"/>
                  <a:pt x="100" y="114"/>
                  <a:pt x="179" y="139"/>
                </a:cubicBezTo>
                <a:cubicBezTo>
                  <a:pt x="182" y="140"/>
                  <a:pt x="184" y="138"/>
                  <a:pt x="185" y="136"/>
                </a:cubicBezTo>
                <a:cubicBezTo>
                  <a:pt x="203" y="54"/>
                  <a:pt x="235" y="0"/>
                  <a:pt x="272" y="0"/>
                </a:cubicBezTo>
                <a:close/>
                <a:moveTo>
                  <a:pt x="272" y="241"/>
                </a:moveTo>
                <a:cubicBezTo>
                  <a:pt x="340" y="241"/>
                  <a:pt x="340" y="345"/>
                  <a:pt x="272" y="345"/>
                </a:cubicBezTo>
                <a:cubicBezTo>
                  <a:pt x="203" y="345"/>
                  <a:pt x="203" y="241"/>
                  <a:pt x="272" y="241"/>
                </a:cubicBezTo>
                <a:close/>
                <a:moveTo>
                  <a:pt x="363" y="159"/>
                </a:moveTo>
                <a:cubicBezTo>
                  <a:pt x="367" y="182"/>
                  <a:pt x="370" y="207"/>
                  <a:pt x="372" y="232"/>
                </a:cubicBezTo>
                <a:cubicBezTo>
                  <a:pt x="372" y="234"/>
                  <a:pt x="373" y="235"/>
                  <a:pt x="374" y="236"/>
                </a:cubicBezTo>
                <a:cubicBezTo>
                  <a:pt x="396" y="250"/>
                  <a:pt x="416" y="265"/>
                  <a:pt x="433" y="280"/>
                </a:cubicBezTo>
                <a:cubicBezTo>
                  <a:pt x="435" y="282"/>
                  <a:pt x="437" y="282"/>
                  <a:pt x="439" y="280"/>
                </a:cubicBezTo>
                <a:cubicBezTo>
                  <a:pt x="485" y="234"/>
                  <a:pt x="508" y="191"/>
                  <a:pt x="493" y="165"/>
                </a:cubicBezTo>
                <a:cubicBezTo>
                  <a:pt x="478" y="139"/>
                  <a:pt x="429" y="137"/>
                  <a:pt x="366" y="154"/>
                </a:cubicBezTo>
                <a:cubicBezTo>
                  <a:pt x="364" y="155"/>
                  <a:pt x="363" y="157"/>
                  <a:pt x="363" y="159"/>
                </a:cubicBezTo>
                <a:close/>
                <a:moveTo>
                  <a:pt x="180" y="426"/>
                </a:moveTo>
                <a:cubicBezTo>
                  <a:pt x="176" y="404"/>
                  <a:pt x="172" y="379"/>
                  <a:pt x="171" y="353"/>
                </a:cubicBezTo>
                <a:cubicBezTo>
                  <a:pt x="171" y="352"/>
                  <a:pt x="170" y="351"/>
                  <a:pt x="169" y="350"/>
                </a:cubicBezTo>
                <a:cubicBezTo>
                  <a:pt x="148" y="335"/>
                  <a:pt x="128" y="320"/>
                  <a:pt x="110" y="305"/>
                </a:cubicBezTo>
                <a:cubicBezTo>
                  <a:pt x="108" y="304"/>
                  <a:pt x="106" y="304"/>
                  <a:pt x="104" y="305"/>
                </a:cubicBezTo>
                <a:cubicBezTo>
                  <a:pt x="58" y="351"/>
                  <a:pt x="36" y="395"/>
                  <a:pt x="50" y="420"/>
                </a:cubicBezTo>
                <a:cubicBezTo>
                  <a:pt x="65" y="446"/>
                  <a:pt x="114" y="448"/>
                  <a:pt x="177" y="431"/>
                </a:cubicBezTo>
                <a:cubicBezTo>
                  <a:pt x="179" y="431"/>
                  <a:pt x="180" y="429"/>
                  <a:pt x="180" y="426"/>
                </a:cubicBezTo>
                <a:close/>
                <a:moveTo>
                  <a:pt x="341" y="146"/>
                </a:moveTo>
                <a:cubicBezTo>
                  <a:pt x="320" y="154"/>
                  <a:pt x="297" y="164"/>
                  <a:pt x="273" y="175"/>
                </a:cubicBezTo>
                <a:cubicBezTo>
                  <a:pt x="272" y="176"/>
                  <a:pt x="271" y="176"/>
                  <a:pt x="270" y="175"/>
                </a:cubicBezTo>
                <a:cubicBezTo>
                  <a:pt x="246" y="164"/>
                  <a:pt x="224" y="154"/>
                  <a:pt x="202" y="146"/>
                </a:cubicBezTo>
                <a:cubicBezTo>
                  <a:pt x="199" y="146"/>
                  <a:pt x="198" y="144"/>
                  <a:pt x="199" y="142"/>
                </a:cubicBezTo>
                <a:cubicBezTo>
                  <a:pt x="215" y="78"/>
                  <a:pt x="242" y="37"/>
                  <a:pt x="272" y="37"/>
                </a:cubicBezTo>
                <a:cubicBezTo>
                  <a:pt x="301" y="37"/>
                  <a:pt x="328" y="78"/>
                  <a:pt x="344" y="142"/>
                </a:cubicBezTo>
                <a:cubicBezTo>
                  <a:pt x="345" y="144"/>
                  <a:pt x="343" y="146"/>
                  <a:pt x="341" y="146"/>
                </a:cubicBezTo>
                <a:close/>
                <a:moveTo>
                  <a:pt x="249" y="188"/>
                </a:moveTo>
                <a:cubicBezTo>
                  <a:pt x="239" y="193"/>
                  <a:pt x="230" y="198"/>
                  <a:pt x="220" y="203"/>
                </a:cubicBezTo>
                <a:cubicBezTo>
                  <a:pt x="211" y="209"/>
                  <a:pt x="201" y="215"/>
                  <a:pt x="192" y="220"/>
                </a:cubicBezTo>
                <a:cubicBezTo>
                  <a:pt x="189" y="222"/>
                  <a:pt x="185" y="220"/>
                  <a:pt x="186" y="216"/>
                </a:cubicBezTo>
                <a:cubicBezTo>
                  <a:pt x="188" y="198"/>
                  <a:pt x="190" y="180"/>
                  <a:pt x="194" y="164"/>
                </a:cubicBezTo>
                <a:cubicBezTo>
                  <a:pt x="194" y="162"/>
                  <a:pt x="197" y="160"/>
                  <a:pt x="199" y="161"/>
                </a:cubicBezTo>
                <a:cubicBezTo>
                  <a:pt x="215" y="166"/>
                  <a:pt x="232" y="173"/>
                  <a:pt x="249" y="180"/>
                </a:cubicBezTo>
                <a:cubicBezTo>
                  <a:pt x="252" y="182"/>
                  <a:pt x="252" y="186"/>
                  <a:pt x="249" y="188"/>
                </a:cubicBezTo>
                <a:close/>
                <a:moveTo>
                  <a:pt x="169" y="236"/>
                </a:moveTo>
                <a:cubicBezTo>
                  <a:pt x="148" y="250"/>
                  <a:pt x="128" y="265"/>
                  <a:pt x="110" y="280"/>
                </a:cubicBezTo>
                <a:cubicBezTo>
                  <a:pt x="108" y="282"/>
                  <a:pt x="106" y="282"/>
                  <a:pt x="104" y="280"/>
                </a:cubicBezTo>
                <a:cubicBezTo>
                  <a:pt x="58" y="234"/>
                  <a:pt x="36" y="191"/>
                  <a:pt x="50" y="165"/>
                </a:cubicBezTo>
                <a:cubicBezTo>
                  <a:pt x="65" y="139"/>
                  <a:pt x="114" y="137"/>
                  <a:pt x="177" y="154"/>
                </a:cubicBezTo>
                <a:cubicBezTo>
                  <a:pt x="179" y="155"/>
                  <a:pt x="180" y="157"/>
                  <a:pt x="180" y="159"/>
                </a:cubicBezTo>
                <a:cubicBezTo>
                  <a:pt x="176" y="182"/>
                  <a:pt x="172" y="207"/>
                  <a:pt x="171" y="232"/>
                </a:cubicBezTo>
                <a:cubicBezTo>
                  <a:pt x="171" y="234"/>
                  <a:pt x="170" y="235"/>
                  <a:pt x="169" y="236"/>
                </a:cubicBezTo>
                <a:close/>
                <a:moveTo>
                  <a:pt x="202" y="439"/>
                </a:moveTo>
                <a:cubicBezTo>
                  <a:pt x="224" y="431"/>
                  <a:pt x="246" y="421"/>
                  <a:pt x="270" y="410"/>
                </a:cubicBezTo>
                <a:cubicBezTo>
                  <a:pt x="271" y="410"/>
                  <a:pt x="272" y="410"/>
                  <a:pt x="273" y="410"/>
                </a:cubicBezTo>
                <a:cubicBezTo>
                  <a:pt x="297" y="421"/>
                  <a:pt x="320" y="431"/>
                  <a:pt x="341" y="439"/>
                </a:cubicBezTo>
                <a:cubicBezTo>
                  <a:pt x="343" y="440"/>
                  <a:pt x="345" y="442"/>
                  <a:pt x="344" y="444"/>
                </a:cubicBezTo>
                <a:cubicBezTo>
                  <a:pt x="328" y="507"/>
                  <a:pt x="301" y="548"/>
                  <a:pt x="272" y="548"/>
                </a:cubicBezTo>
                <a:cubicBezTo>
                  <a:pt x="242" y="548"/>
                  <a:pt x="215" y="507"/>
                  <a:pt x="199" y="444"/>
                </a:cubicBezTo>
                <a:cubicBezTo>
                  <a:pt x="198" y="442"/>
                  <a:pt x="199" y="440"/>
                  <a:pt x="202" y="439"/>
                </a:cubicBezTo>
                <a:close/>
                <a:moveTo>
                  <a:pt x="294" y="398"/>
                </a:moveTo>
                <a:cubicBezTo>
                  <a:pt x="304" y="393"/>
                  <a:pt x="314" y="387"/>
                  <a:pt x="323" y="382"/>
                </a:cubicBezTo>
                <a:cubicBezTo>
                  <a:pt x="333" y="376"/>
                  <a:pt x="342" y="371"/>
                  <a:pt x="351" y="365"/>
                </a:cubicBezTo>
                <a:cubicBezTo>
                  <a:pt x="354" y="363"/>
                  <a:pt x="358" y="366"/>
                  <a:pt x="358" y="369"/>
                </a:cubicBezTo>
                <a:cubicBezTo>
                  <a:pt x="355" y="387"/>
                  <a:pt x="353" y="405"/>
                  <a:pt x="349" y="421"/>
                </a:cubicBezTo>
                <a:cubicBezTo>
                  <a:pt x="349" y="424"/>
                  <a:pt x="346" y="425"/>
                  <a:pt x="344" y="424"/>
                </a:cubicBezTo>
                <a:cubicBezTo>
                  <a:pt x="328" y="419"/>
                  <a:pt x="312" y="413"/>
                  <a:pt x="295" y="405"/>
                </a:cubicBezTo>
                <a:cubicBezTo>
                  <a:pt x="291" y="404"/>
                  <a:pt x="291" y="399"/>
                  <a:pt x="294" y="398"/>
                </a:cubicBezTo>
                <a:close/>
                <a:moveTo>
                  <a:pt x="374" y="350"/>
                </a:moveTo>
                <a:cubicBezTo>
                  <a:pt x="396" y="335"/>
                  <a:pt x="416" y="320"/>
                  <a:pt x="433" y="305"/>
                </a:cubicBezTo>
                <a:cubicBezTo>
                  <a:pt x="435" y="304"/>
                  <a:pt x="437" y="304"/>
                  <a:pt x="439" y="305"/>
                </a:cubicBezTo>
                <a:cubicBezTo>
                  <a:pt x="485" y="351"/>
                  <a:pt x="508" y="395"/>
                  <a:pt x="493" y="420"/>
                </a:cubicBezTo>
                <a:cubicBezTo>
                  <a:pt x="478" y="446"/>
                  <a:pt x="429" y="448"/>
                  <a:pt x="366" y="431"/>
                </a:cubicBezTo>
                <a:cubicBezTo>
                  <a:pt x="364" y="431"/>
                  <a:pt x="363" y="429"/>
                  <a:pt x="363" y="426"/>
                </a:cubicBezTo>
                <a:cubicBezTo>
                  <a:pt x="367" y="404"/>
                  <a:pt x="370" y="379"/>
                  <a:pt x="372" y="353"/>
                </a:cubicBezTo>
                <a:cubicBezTo>
                  <a:pt x="372" y="352"/>
                  <a:pt x="373" y="351"/>
                  <a:pt x="374" y="350"/>
                </a:cubicBezTo>
                <a:close/>
                <a:moveTo>
                  <a:pt x="344" y="161"/>
                </a:moveTo>
                <a:cubicBezTo>
                  <a:pt x="328" y="166"/>
                  <a:pt x="312" y="173"/>
                  <a:pt x="295" y="180"/>
                </a:cubicBezTo>
                <a:cubicBezTo>
                  <a:pt x="291" y="182"/>
                  <a:pt x="291" y="186"/>
                  <a:pt x="294" y="188"/>
                </a:cubicBezTo>
                <a:cubicBezTo>
                  <a:pt x="304" y="193"/>
                  <a:pt x="314" y="198"/>
                  <a:pt x="323" y="203"/>
                </a:cubicBezTo>
                <a:cubicBezTo>
                  <a:pt x="333" y="209"/>
                  <a:pt x="342" y="215"/>
                  <a:pt x="351" y="220"/>
                </a:cubicBezTo>
                <a:cubicBezTo>
                  <a:pt x="354" y="222"/>
                  <a:pt x="358" y="220"/>
                  <a:pt x="358" y="216"/>
                </a:cubicBezTo>
                <a:cubicBezTo>
                  <a:pt x="355" y="198"/>
                  <a:pt x="353" y="180"/>
                  <a:pt x="349" y="164"/>
                </a:cubicBezTo>
                <a:cubicBezTo>
                  <a:pt x="349" y="162"/>
                  <a:pt x="346" y="160"/>
                  <a:pt x="344" y="161"/>
                </a:cubicBezTo>
                <a:close/>
                <a:moveTo>
                  <a:pt x="270" y="191"/>
                </a:moveTo>
                <a:cubicBezTo>
                  <a:pt x="255" y="199"/>
                  <a:pt x="241" y="206"/>
                  <a:pt x="226" y="215"/>
                </a:cubicBezTo>
                <a:cubicBezTo>
                  <a:pt x="212" y="223"/>
                  <a:pt x="198" y="232"/>
                  <a:pt x="185" y="241"/>
                </a:cubicBezTo>
                <a:cubicBezTo>
                  <a:pt x="184" y="241"/>
                  <a:pt x="183" y="242"/>
                  <a:pt x="183" y="244"/>
                </a:cubicBezTo>
                <a:cubicBezTo>
                  <a:pt x="182" y="260"/>
                  <a:pt x="182" y="276"/>
                  <a:pt x="182" y="293"/>
                </a:cubicBezTo>
                <a:cubicBezTo>
                  <a:pt x="182" y="309"/>
                  <a:pt x="182" y="326"/>
                  <a:pt x="183" y="342"/>
                </a:cubicBezTo>
                <a:cubicBezTo>
                  <a:pt x="183" y="343"/>
                  <a:pt x="184" y="344"/>
                  <a:pt x="185" y="345"/>
                </a:cubicBezTo>
                <a:cubicBezTo>
                  <a:pt x="198" y="354"/>
                  <a:pt x="212" y="362"/>
                  <a:pt x="226" y="371"/>
                </a:cubicBezTo>
                <a:cubicBezTo>
                  <a:pt x="241" y="379"/>
                  <a:pt x="255" y="387"/>
                  <a:pt x="270" y="394"/>
                </a:cubicBezTo>
                <a:cubicBezTo>
                  <a:pt x="271" y="394"/>
                  <a:pt x="272" y="394"/>
                  <a:pt x="273" y="394"/>
                </a:cubicBezTo>
                <a:cubicBezTo>
                  <a:pt x="287" y="387"/>
                  <a:pt x="302" y="379"/>
                  <a:pt x="316" y="371"/>
                </a:cubicBezTo>
                <a:cubicBezTo>
                  <a:pt x="331" y="362"/>
                  <a:pt x="345" y="354"/>
                  <a:pt x="358" y="345"/>
                </a:cubicBezTo>
                <a:cubicBezTo>
                  <a:pt x="359" y="344"/>
                  <a:pt x="360" y="343"/>
                  <a:pt x="360" y="342"/>
                </a:cubicBezTo>
                <a:cubicBezTo>
                  <a:pt x="361" y="326"/>
                  <a:pt x="362" y="309"/>
                  <a:pt x="362" y="293"/>
                </a:cubicBezTo>
                <a:cubicBezTo>
                  <a:pt x="362" y="276"/>
                  <a:pt x="361" y="260"/>
                  <a:pt x="360" y="244"/>
                </a:cubicBezTo>
                <a:cubicBezTo>
                  <a:pt x="360" y="242"/>
                  <a:pt x="359" y="241"/>
                  <a:pt x="358" y="241"/>
                </a:cubicBezTo>
                <a:cubicBezTo>
                  <a:pt x="345" y="232"/>
                  <a:pt x="331" y="223"/>
                  <a:pt x="316" y="215"/>
                </a:cubicBezTo>
                <a:cubicBezTo>
                  <a:pt x="302" y="206"/>
                  <a:pt x="287" y="199"/>
                  <a:pt x="273" y="191"/>
                </a:cubicBezTo>
                <a:cubicBezTo>
                  <a:pt x="272" y="191"/>
                  <a:pt x="271" y="191"/>
                  <a:pt x="270" y="191"/>
                </a:cubicBezTo>
                <a:close/>
                <a:moveTo>
                  <a:pt x="163" y="256"/>
                </a:moveTo>
                <a:cubicBezTo>
                  <a:pt x="148" y="267"/>
                  <a:pt x="134" y="278"/>
                  <a:pt x="121" y="289"/>
                </a:cubicBezTo>
                <a:cubicBezTo>
                  <a:pt x="119" y="291"/>
                  <a:pt x="119" y="294"/>
                  <a:pt x="121" y="296"/>
                </a:cubicBezTo>
                <a:cubicBezTo>
                  <a:pt x="134" y="307"/>
                  <a:pt x="148" y="318"/>
                  <a:pt x="163" y="329"/>
                </a:cubicBezTo>
                <a:cubicBezTo>
                  <a:pt x="165" y="331"/>
                  <a:pt x="169" y="329"/>
                  <a:pt x="169" y="326"/>
                </a:cubicBezTo>
                <a:cubicBezTo>
                  <a:pt x="169" y="315"/>
                  <a:pt x="169" y="304"/>
                  <a:pt x="169" y="293"/>
                </a:cubicBezTo>
                <a:cubicBezTo>
                  <a:pt x="169" y="282"/>
                  <a:pt x="169" y="271"/>
                  <a:pt x="169" y="260"/>
                </a:cubicBezTo>
                <a:cubicBezTo>
                  <a:pt x="169" y="257"/>
                  <a:pt x="165" y="254"/>
                  <a:pt x="163" y="256"/>
                </a:cubicBezTo>
                <a:close/>
                <a:moveTo>
                  <a:pt x="199" y="424"/>
                </a:moveTo>
                <a:cubicBezTo>
                  <a:pt x="215" y="419"/>
                  <a:pt x="232" y="413"/>
                  <a:pt x="249" y="405"/>
                </a:cubicBezTo>
                <a:cubicBezTo>
                  <a:pt x="252" y="404"/>
                  <a:pt x="252" y="399"/>
                  <a:pt x="249" y="398"/>
                </a:cubicBezTo>
                <a:cubicBezTo>
                  <a:pt x="239" y="393"/>
                  <a:pt x="230" y="387"/>
                  <a:pt x="220" y="382"/>
                </a:cubicBezTo>
                <a:cubicBezTo>
                  <a:pt x="211" y="376"/>
                  <a:pt x="201" y="371"/>
                  <a:pt x="192" y="365"/>
                </a:cubicBezTo>
                <a:cubicBezTo>
                  <a:pt x="189" y="363"/>
                  <a:pt x="185" y="366"/>
                  <a:pt x="186" y="369"/>
                </a:cubicBezTo>
                <a:cubicBezTo>
                  <a:pt x="188" y="387"/>
                  <a:pt x="190" y="405"/>
                  <a:pt x="194" y="421"/>
                </a:cubicBezTo>
                <a:cubicBezTo>
                  <a:pt x="194" y="424"/>
                  <a:pt x="197" y="425"/>
                  <a:pt x="199" y="424"/>
                </a:cubicBezTo>
                <a:close/>
                <a:moveTo>
                  <a:pt x="381" y="329"/>
                </a:moveTo>
                <a:cubicBezTo>
                  <a:pt x="395" y="318"/>
                  <a:pt x="409" y="307"/>
                  <a:pt x="422" y="296"/>
                </a:cubicBezTo>
                <a:cubicBezTo>
                  <a:pt x="424" y="294"/>
                  <a:pt x="424" y="291"/>
                  <a:pt x="422" y="289"/>
                </a:cubicBezTo>
                <a:cubicBezTo>
                  <a:pt x="409" y="278"/>
                  <a:pt x="395" y="267"/>
                  <a:pt x="381" y="256"/>
                </a:cubicBezTo>
                <a:cubicBezTo>
                  <a:pt x="378" y="254"/>
                  <a:pt x="374" y="257"/>
                  <a:pt x="374" y="260"/>
                </a:cubicBezTo>
                <a:cubicBezTo>
                  <a:pt x="374" y="271"/>
                  <a:pt x="375" y="282"/>
                  <a:pt x="375" y="293"/>
                </a:cubicBezTo>
                <a:cubicBezTo>
                  <a:pt x="375" y="304"/>
                  <a:pt x="374" y="315"/>
                  <a:pt x="374" y="326"/>
                </a:cubicBezTo>
                <a:cubicBezTo>
                  <a:pt x="374" y="329"/>
                  <a:pt x="378" y="331"/>
                  <a:pt x="381" y="329"/>
                </a:cubicBezTo>
                <a:close/>
              </a:path>
            </a:pathLst>
          </a:custGeom>
          <a:solidFill>
            <a:srgbClr val="535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9">
            <a:extLst>
              <a:ext uri="{FF2B5EF4-FFF2-40B4-BE49-F238E27FC236}">
                <a16:creationId xmlns:a16="http://schemas.microsoft.com/office/drawing/2014/main" id="{DDE5C771-E683-4276-676B-162661C4F763}"/>
              </a:ext>
            </a:extLst>
          </p:cNvPr>
          <p:cNvSpPr>
            <a:spLocks noEditPoints="1"/>
          </p:cNvSpPr>
          <p:nvPr/>
        </p:nvSpPr>
        <p:spPr bwMode="auto">
          <a:xfrm>
            <a:off x="4720430" y="4287876"/>
            <a:ext cx="529885" cy="564651"/>
          </a:xfrm>
          <a:custGeom>
            <a:avLst/>
            <a:gdLst>
              <a:gd name="T0" fmla="*/ 364 w 543"/>
              <a:gd name="T1" fmla="*/ 139 h 585"/>
              <a:gd name="T2" fmla="*/ 451 w 543"/>
              <a:gd name="T3" fmla="*/ 296 h 585"/>
              <a:gd name="T4" fmla="*/ 358 w 543"/>
              <a:gd name="T5" fmla="*/ 449 h 585"/>
              <a:gd name="T6" fmla="*/ 179 w 543"/>
              <a:gd name="T7" fmla="*/ 446 h 585"/>
              <a:gd name="T8" fmla="*/ 92 w 543"/>
              <a:gd name="T9" fmla="*/ 289 h 585"/>
              <a:gd name="T10" fmla="*/ 185 w 543"/>
              <a:gd name="T11" fmla="*/ 136 h 585"/>
              <a:gd name="T12" fmla="*/ 272 w 543"/>
              <a:gd name="T13" fmla="*/ 345 h 585"/>
              <a:gd name="T14" fmla="*/ 372 w 543"/>
              <a:gd name="T15" fmla="*/ 232 h 585"/>
              <a:gd name="T16" fmla="*/ 439 w 543"/>
              <a:gd name="T17" fmla="*/ 280 h 585"/>
              <a:gd name="T18" fmla="*/ 363 w 543"/>
              <a:gd name="T19" fmla="*/ 159 h 585"/>
              <a:gd name="T20" fmla="*/ 169 w 543"/>
              <a:gd name="T21" fmla="*/ 350 h 585"/>
              <a:gd name="T22" fmla="*/ 50 w 543"/>
              <a:gd name="T23" fmla="*/ 420 h 585"/>
              <a:gd name="T24" fmla="*/ 341 w 543"/>
              <a:gd name="T25" fmla="*/ 146 h 585"/>
              <a:gd name="T26" fmla="*/ 202 w 543"/>
              <a:gd name="T27" fmla="*/ 146 h 585"/>
              <a:gd name="T28" fmla="*/ 344 w 543"/>
              <a:gd name="T29" fmla="*/ 142 h 585"/>
              <a:gd name="T30" fmla="*/ 220 w 543"/>
              <a:gd name="T31" fmla="*/ 203 h 585"/>
              <a:gd name="T32" fmla="*/ 194 w 543"/>
              <a:gd name="T33" fmla="*/ 164 h 585"/>
              <a:gd name="T34" fmla="*/ 249 w 543"/>
              <a:gd name="T35" fmla="*/ 188 h 585"/>
              <a:gd name="T36" fmla="*/ 104 w 543"/>
              <a:gd name="T37" fmla="*/ 280 h 585"/>
              <a:gd name="T38" fmla="*/ 180 w 543"/>
              <a:gd name="T39" fmla="*/ 159 h 585"/>
              <a:gd name="T40" fmla="*/ 202 w 543"/>
              <a:gd name="T41" fmla="*/ 439 h 585"/>
              <a:gd name="T42" fmla="*/ 341 w 543"/>
              <a:gd name="T43" fmla="*/ 439 h 585"/>
              <a:gd name="T44" fmla="*/ 199 w 543"/>
              <a:gd name="T45" fmla="*/ 444 h 585"/>
              <a:gd name="T46" fmla="*/ 323 w 543"/>
              <a:gd name="T47" fmla="*/ 382 h 585"/>
              <a:gd name="T48" fmla="*/ 349 w 543"/>
              <a:gd name="T49" fmla="*/ 421 h 585"/>
              <a:gd name="T50" fmla="*/ 294 w 543"/>
              <a:gd name="T51" fmla="*/ 398 h 585"/>
              <a:gd name="T52" fmla="*/ 439 w 543"/>
              <a:gd name="T53" fmla="*/ 305 h 585"/>
              <a:gd name="T54" fmla="*/ 363 w 543"/>
              <a:gd name="T55" fmla="*/ 426 h 585"/>
              <a:gd name="T56" fmla="*/ 344 w 543"/>
              <a:gd name="T57" fmla="*/ 161 h 585"/>
              <a:gd name="T58" fmla="*/ 323 w 543"/>
              <a:gd name="T59" fmla="*/ 203 h 585"/>
              <a:gd name="T60" fmla="*/ 349 w 543"/>
              <a:gd name="T61" fmla="*/ 164 h 585"/>
              <a:gd name="T62" fmla="*/ 226 w 543"/>
              <a:gd name="T63" fmla="*/ 215 h 585"/>
              <a:gd name="T64" fmla="*/ 182 w 543"/>
              <a:gd name="T65" fmla="*/ 293 h 585"/>
              <a:gd name="T66" fmla="*/ 226 w 543"/>
              <a:gd name="T67" fmla="*/ 371 h 585"/>
              <a:gd name="T68" fmla="*/ 316 w 543"/>
              <a:gd name="T69" fmla="*/ 371 h 585"/>
              <a:gd name="T70" fmla="*/ 362 w 543"/>
              <a:gd name="T71" fmla="*/ 293 h 585"/>
              <a:gd name="T72" fmla="*/ 316 w 543"/>
              <a:gd name="T73" fmla="*/ 215 h 585"/>
              <a:gd name="T74" fmla="*/ 163 w 543"/>
              <a:gd name="T75" fmla="*/ 256 h 585"/>
              <a:gd name="T76" fmla="*/ 163 w 543"/>
              <a:gd name="T77" fmla="*/ 329 h 585"/>
              <a:gd name="T78" fmla="*/ 169 w 543"/>
              <a:gd name="T79" fmla="*/ 260 h 585"/>
              <a:gd name="T80" fmla="*/ 249 w 543"/>
              <a:gd name="T81" fmla="*/ 405 h 585"/>
              <a:gd name="T82" fmla="*/ 192 w 543"/>
              <a:gd name="T83" fmla="*/ 365 h 585"/>
              <a:gd name="T84" fmla="*/ 199 w 543"/>
              <a:gd name="T85" fmla="*/ 424 h 585"/>
              <a:gd name="T86" fmla="*/ 422 w 543"/>
              <a:gd name="T87" fmla="*/ 289 h 585"/>
              <a:gd name="T88" fmla="*/ 375 w 543"/>
              <a:gd name="T89" fmla="*/ 29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3" h="585">
                <a:moveTo>
                  <a:pt x="272" y="0"/>
                </a:moveTo>
                <a:cubicBezTo>
                  <a:pt x="308" y="0"/>
                  <a:pt x="340" y="54"/>
                  <a:pt x="358" y="136"/>
                </a:cubicBezTo>
                <a:cubicBezTo>
                  <a:pt x="359" y="138"/>
                  <a:pt x="362" y="140"/>
                  <a:pt x="364" y="139"/>
                </a:cubicBezTo>
                <a:cubicBezTo>
                  <a:pt x="443" y="114"/>
                  <a:pt x="506" y="115"/>
                  <a:pt x="525" y="147"/>
                </a:cubicBezTo>
                <a:cubicBezTo>
                  <a:pt x="543" y="178"/>
                  <a:pt x="512" y="233"/>
                  <a:pt x="451" y="290"/>
                </a:cubicBezTo>
                <a:cubicBezTo>
                  <a:pt x="449" y="291"/>
                  <a:pt x="449" y="294"/>
                  <a:pt x="451" y="296"/>
                </a:cubicBezTo>
                <a:cubicBezTo>
                  <a:pt x="512" y="352"/>
                  <a:pt x="543" y="407"/>
                  <a:pt x="525" y="439"/>
                </a:cubicBezTo>
                <a:cubicBezTo>
                  <a:pt x="506" y="470"/>
                  <a:pt x="443" y="471"/>
                  <a:pt x="364" y="446"/>
                </a:cubicBezTo>
                <a:cubicBezTo>
                  <a:pt x="362" y="446"/>
                  <a:pt x="359" y="447"/>
                  <a:pt x="358" y="449"/>
                </a:cubicBezTo>
                <a:cubicBezTo>
                  <a:pt x="340" y="531"/>
                  <a:pt x="308" y="585"/>
                  <a:pt x="272" y="585"/>
                </a:cubicBezTo>
                <a:cubicBezTo>
                  <a:pt x="235" y="585"/>
                  <a:pt x="203" y="531"/>
                  <a:pt x="185" y="449"/>
                </a:cubicBezTo>
                <a:cubicBezTo>
                  <a:pt x="184" y="447"/>
                  <a:pt x="182" y="446"/>
                  <a:pt x="179" y="446"/>
                </a:cubicBezTo>
                <a:cubicBezTo>
                  <a:pt x="100" y="471"/>
                  <a:pt x="37" y="470"/>
                  <a:pt x="19" y="439"/>
                </a:cubicBezTo>
                <a:cubicBezTo>
                  <a:pt x="0" y="407"/>
                  <a:pt x="31" y="352"/>
                  <a:pt x="92" y="296"/>
                </a:cubicBezTo>
                <a:cubicBezTo>
                  <a:pt x="94" y="294"/>
                  <a:pt x="94" y="291"/>
                  <a:pt x="92" y="289"/>
                </a:cubicBezTo>
                <a:cubicBezTo>
                  <a:pt x="31" y="233"/>
                  <a:pt x="0" y="178"/>
                  <a:pt x="19" y="147"/>
                </a:cubicBezTo>
                <a:cubicBezTo>
                  <a:pt x="37" y="115"/>
                  <a:pt x="100" y="114"/>
                  <a:pt x="179" y="139"/>
                </a:cubicBezTo>
                <a:cubicBezTo>
                  <a:pt x="182" y="140"/>
                  <a:pt x="184" y="138"/>
                  <a:pt x="185" y="136"/>
                </a:cubicBezTo>
                <a:cubicBezTo>
                  <a:pt x="203" y="54"/>
                  <a:pt x="235" y="0"/>
                  <a:pt x="272" y="0"/>
                </a:cubicBezTo>
                <a:close/>
                <a:moveTo>
                  <a:pt x="272" y="241"/>
                </a:moveTo>
                <a:cubicBezTo>
                  <a:pt x="340" y="241"/>
                  <a:pt x="340" y="345"/>
                  <a:pt x="272" y="345"/>
                </a:cubicBezTo>
                <a:cubicBezTo>
                  <a:pt x="203" y="345"/>
                  <a:pt x="203" y="241"/>
                  <a:pt x="272" y="241"/>
                </a:cubicBezTo>
                <a:close/>
                <a:moveTo>
                  <a:pt x="363" y="159"/>
                </a:moveTo>
                <a:cubicBezTo>
                  <a:pt x="367" y="182"/>
                  <a:pt x="370" y="207"/>
                  <a:pt x="372" y="232"/>
                </a:cubicBezTo>
                <a:cubicBezTo>
                  <a:pt x="372" y="234"/>
                  <a:pt x="373" y="235"/>
                  <a:pt x="374" y="236"/>
                </a:cubicBezTo>
                <a:cubicBezTo>
                  <a:pt x="396" y="250"/>
                  <a:pt x="416" y="265"/>
                  <a:pt x="433" y="280"/>
                </a:cubicBezTo>
                <a:cubicBezTo>
                  <a:pt x="435" y="282"/>
                  <a:pt x="437" y="282"/>
                  <a:pt x="439" y="280"/>
                </a:cubicBezTo>
                <a:cubicBezTo>
                  <a:pt x="485" y="234"/>
                  <a:pt x="508" y="191"/>
                  <a:pt x="493" y="165"/>
                </a:cubicBezTo>
                <a:cubicBezTo>
                  <a:pt x="478" y="139"/>
                  <a:pt x="429" y="137"/>
                  <a:pt x="366" y="154"/>
                </a:cubicBezTo>
                <a:cubicBezTo>
                  <a:pt x="364" y="155"/>
                  <a:pt x="363" y="157"/>
                  <a:pt x="363" y="159"/>
                </a:cubicBezTo>
                <a:close/>
                <a:moveTo>
                  <a:pt x="180" y="426"/>
                </a:moveTo>
                <a:cubicBezTo>
                  <a:pt x="176" y="404"/>
                  <a:pt x="172" y="379"/>
                  <a:pt x="171" y="353"/>
                </a:cubicBezTo>
                <a:cubicBezTo>
                  <a:pt x="171" y="352"/>
                  <a:pt x="170" y="351"/>
                  <a:pt x="169" y="350"/>
                </a:cubicBezTo>
                <a:cubicBezTo>
                  <a:pt x="148" y="335"/>
                  <a:pt x="128" y="320"/>
                  <a:pt x="110" y="305"/>
                </a:cubicBezTo>
                <a:cubicBezTo>
                  <a:pt x="108" y="304"/>
                  <a:pt x="106" y="304"/>
                  <a:pt x="104" y="305"/>
                </a:cubicBezTo>
                <a:cubicBezTo>
                  <a:pt x="58" y="351"/>
                  <a:pt x="36" y="395"/>
                  <a:pt x="50" y="420"/>
                </a:cubicBezTo>
                <a:cubicBezTo>
                  <a:pt x="65" y="446"/>
                  <a:pt x="114" y="448"/>
                  <a:pt x="177" y="431"/>
                </a:cubicBezTo>
                <a:cubicBezTo>
                  <a:pt x="179" y="431"/>
                  <a:pt x="180" y="429"/>
                  <a:pt x="180" y="426"/>
                </a:cubicBezTo>
                <a:close/>
                <a:moveTo>
                  <a:pt x="341" y="146"/>
                </a:moveTo>
                <a:cubicBezTo>
                  <a:pt x="320" y="154"/>
                  <a:pt x="297" y="164"/>
                  <a:pt x="273" y="175"/>
                </a:cubicBezTo>
                <a:cubicBezTo>
                  <a:pt x="272" y="176"/>
                  <a:pt x="271" y="176"/>
                  <a:pt x="270" y="175"/>
                </a:cubicBezTo>
                <a:cubicBezTo>
                  <a:pt x="246" y="164"/>
                  <a:pt x="224" y="154"/>
                  <a:pt x="202" y="146"/>
                </a:cubicBezTo>
                <a:cubicBezTo>
                  <a:pt x="199" y="146"/>
                  <a:pt x="198" y="144"/>
                  <a:pt x="199" y="142"/>
                </a:cubicBezTo>
                <a:cubicBezTo>
                  <a:pt x="215" y="78"/>
                  <a:pt x="242" y="37"/>
                  <a:pt x="272" y="37"/>
                </a:cubicBezTo>
                <a:cubicBezTo>
                  <a:pt x="301" y="37"/>
                  <a:pt x="328" y="78"/>
                  <a:pt x="344" y="142"/>
                </a:cubicBezTo>
                <a:cubicBezTo>
                  <a:pt x="345" y="144"/>
                  <a:pt x="343" y="146"/>
                  <a:pt x="341" y="146"/>
                </a:cubicBezTo>
                <a:close/>
                <a:moveTo>
                  <a:pt x="249" y="188"/>
                </a:moveTo>
                <a:cubicBezTo>
                  <a:pt x="239" y="193"/>
                  <a:pt x="230" y="198"/>
                  <a:pt x="220" y="203"/>
                </a:cubicBezTo>
                <a:cubicBezTo>
                  <a:pt x="211" y="209"/>
                  <a:pt x="201" y="215"/>
                  <a:pt x="192" y="220"/>
                </a:cubicBezTo>
                <a:cubicBezTo>
                  <a:pt x="189" y="222"/>
                  <a:pt x="185" y="220"/>
                  <a:pt x="186" y="216"/>
                </a:cubicBezTo>
                <a:cubicBezTo>
                  <a:pt x="188" y="198"/>
                  <a:pt x="190" y="180"/>
                  <a:pt x="194" y="164"/>
                </a:cubicBezTo>
                <a:cubicBezTo>
                  <a:pt x="194" y="162"/>
                  <a:pt x="197" y="160"/>
                  <a:pt x="199" y="161"/>
                </a:cubicBezTo>
                <a:cubicBezTo>
                  <a:pt x="215" y="166"/>
                  <a:pt x="232" y="173"/>
                  <a:pt x="249" y="180"/>
                </a:cubicBezTo>
                <a:cubicBezTo>
                  <a:pt x="252" y="182"/>
                  <a:pt x="252" y="186"/>
                  <a:pt x="249" y="188"/>
                </a:cubicBezTo>
                <a:close/>
                <a:moveTo>
                  <a:pt x="169" y="236"/>
                </a:moveTo>
                <a:cubicBezTo>
                  <a:pt x="148" y="250"/>
                  <a:pt x="128" y="265"/>
                  <a:pt x="110" y="280"/>
                </a:cubicBezTo>
                <a:cubicBezTo>
                  <a:pt x="108" y="282"/>
                  <a:pt x="106" y="282"/>
                  <a:pt x="104" y="280"/>
                </a:cubicBezTo>
                <a:cubicBezTo>
                  <a:pt x="58" y="234"/>
                  <a:pt x="36" y="191"/>
                  <a:pt x="50" y="165"/>
                </a:cubicBezTo>
                <a:cubicBezTo>
                  <a:pt x="65" y="139"/>
                  <a:pt x="114" y="137"/>
                  <a:pt x="177" y="154"/>
                </a:cubicBezTo>
                <a:cubicBezTo>
                  <a:pt x="179" y="155"/>
                  <a:pt x="180" y="157"/>
                  <a:pt x="180" y="159"/>
                </a:cubicBezTo>
                <a:cubicBezTo>
                  <a:pt x="176" y="182"/>
                  <a:pt x="172" y="207"/>
                  <a:pt x="171" y="232"/>
                </a:cubicBezTo>
                <a:cubicBezTo>
                  <a:pt x="171" y="234"/>
                  <a:pt x="170" y="235"/>
                  <a:pt x="169" y="236"/>
                </a:cubicBezTo>
                <a:close/>
                <a:moveTo>
                  <a:pt x="202" y="439"/>
                </a:moveTo>
                <a:cubicBezTo>
                  <a:pt x="224" y="431"/>
                  <a:pt x="246" y="421"/>
                  <a:pt x="270" y="410"/>
                </a:cubicBezTo>
                <a:cubicBezTo>
                  <a:pt x="271" y="410"/>
                  <a:pt x="272" y="410"/>
                  <a:pt x="273" y="410"/>
                </a:cubicBezTo>
                <a:cubicBezTo>
                  <a:pt x="297" y="421"/>
                  <a:pt x="320" y="431"/>
                  <a:pt x="341" y="439"/>
                </a:cubicBezTo>
                <a:cubicBezTo>
                  <a:pt x="343" y="440"/>
                  <a:pt x="345" y="442"/>
                  <a:pt x="344" y="444"/>
                </a:cubicBezTo>
                <a:cubicBezTo>
                  <a:pt x="328" y="507"/>
                  <a:pt x="301" y="548"/>
                  <a:pt x="272" y="548"/>
                </a:cubicBezTo>
                <a:cubicBezTo>
                  <a:pt x="242" y="548"/>
                  <a:pt x="215" y="507"/>
                  <a:pt x="199" y="444"/>
                </a:cubicBezTo>
                <a:cubicBezTo>
                  <a:pt x="198" y="442"/>
                  <a:pt x="199" y="440"/>
                  <a:pt x="202" y="439"/>
                </a:cubicBezTo>
                <a:close/>
                <a:moveTo>
                  <a:pt x="294" y="398"/>
                </a:moveTo>
                <a:cubicBezTo>
                  <a:pt x="304" y="393"/>
                  <a:pt x="314" y="387"/>
                  <a:pt x="323" y="382"/>
                </a:cubicBezTo>
                <a:cubicBezTo>
                  <a:pt x="333" y="376"/>
                  <a:pt x="342" y="371"/>
                  <a:pt x="351" y="365"/>
                </a:cubicBezTo>
                <a:cubicBezTo>
                  <a:pt x="354" y="363"/>
                  <a:pt x="358" y="366"/>
                  <a:pt x="358" y="369"/>
                </a:cubicBezTo>
                <a:cubicBezTo>
                  <a:pt x="355" y="387"/>
                  <a:pt x="353" y="405"/>
                  <a:pt x="349" y="421"/>
                </a:cubicBezTo>
                <a:cubicBezTo>
                  <a:pt x="349" y="424"/>
                  <a:pt x="346" y="425"/>
                  <a:pt x="344" y="424"/>
                </a:cubicBezTo>
                <a:cubicBezTo>
                  <a:pt x="328" y="419"/>
                  <a:pt x="312" y="413"/>
                  <a:pt x="295" y="405"/>
                </a:cubicBezTo>
                <a:cubicBezTo>
                  <a:pt x="291" y="404"/>
                  <a:pt x="291" y="399"/>
                  <a:pt x="294" y="398"/>
                </a:cubicBezTo>
                <a:close/>
                <a:moveTo>
                  <a:pt x="374" y="350"/>
                </a:moveTo>
                <a:cubicBezTo>
                  <a:pt x="396" y="335"/>
                  <a:pt x="416" y="320"/>
                  <a:pt x="433" y="305"/>
                </a:cubicBezTo>
                <a:cubicBezTo>
                  <a:pt x="435" y="304"/>
                  <a:pt x="437" y="304"/>
                  <a:pt x="439" y="305"/>
                </a:cubicBezTo>
                <a:cubicBezTo>
                  <a:pt x="485" y="351"/>
                  <a:pt x="508" y="395"/>
                  <a:pt x="493" y="420"/>
                </a:cubicBezTo>
                <a:cubicBezTo>
                  <a:pt x="478" y="446"/>
                  <a:pt x="429" y="448"/>
                  <a:pt x="366" y="431"/>
                </a:cubicBezTo>
                <a:cubicBezTo>
                  <a:pt x="364" y="431"/>
                  <a:pt x="363" y="429"/>
                  <a:pt x="363" y="426"/>
                </a:cubicBezTo>
                <a:cubicBezTo>
                  <a:pt x="367" y="404"/>
                  <a:pt x="370" y="379"/>
                  <a:pt x="372" y="353"/>
                </a:cubicBezTo>
                <a:cubicBezTo>
                  <a:pt x="372" y="352"/>
                  <a:pt x="373" y="351"/>
                  <a:pt x="374" y="350"/>
                </a:cubicBezTo>
                <a:close/>
                <a:moveTo>
                  <a:pt x="344" y="161"/>
                </a:moveTo>
                <a:cubicBezTo>
                  <a:pt x="328" y="166"/>
                  <a:pt x="312" y="173"/>
                  <a:pt x="295" y="180"/>
                </a:cubicBezTo>
                <a:cubicBezTo>
                  <a:pt x="291" y="182"/>
                  <a:pt x="291" y="186"/>
                  <a:pt x="294" y="188"/>
                </a:cubicBezTo>
                <a:cubicBezTo>
                  <a:pt x="304" y="193"/>
                  <a:pt x="314" y="198"/>
                  <a:pt x="323" y="203"/>
                </a:cubicBezTo>
                <a:cubicBezTo>
                  <a:pt x="333" y="209"/>
                  <a:pt x="342" y="215"/>
                  <a:pt x="351" y="220"/>
                </a:cubicBezTo>
                <a:cubicBezTo>
                  <a:pt x="354" y="222"/>
                  <a:pt x="358" y="220"/>
                  <a:pt x="358" y="216"/>
                </a:cubicBezTo>
                <a:cubicBezTo>
                  <a:pt x="355" y="198"/>
                  <a:pt x="353" y="180"/>
                  <a:pt x="349" y="164"/>
                </a:cubicBezTo>
                <a:cubicBezTo>
                  <a:pt x="349" y="162"/>
                  <a:pt x="346" y="160"/>
                  <a:pt x="344" y="161"/>
                </a:cubicBezTo>
                <a:close/>
                <a:moveTo>
                  <a:pt x="270" y="191"/>
                </a:moveTo>
                <a:cubicBezTo>
                  <a:pt x="255" y="199"/>
                  <a:pt x="241" y="206"/>
                  <a:pt x="226" y="215"/>
                </a:cubicBezTo>
                <a:cubicBezTo>
                  <a:pt x="212" y="223"/>
                  <a:pt x="198" y="232"/>
                  <a:pt x="185" y="241"/>
                </a:cubicBezTo>
                <a:cubicBezTo>
                  <a:pt x="184" y="241"/>
                  <a:pt x="183" y="242"/>
                  <a:pt x="183" y="244"/>
                </a:cubicBezTo>
                <a:cubicBezTo>
                  <a:pt x="182" y="260"/>
                  <a:pt x="182" y="276"/>
                  <a:pt x="182" y="293"/>
                </a:cubicBezTo>
                <a:cubicBezTo>
                  <a:pt x="182" y="309"/>
                  <a:pt x="182" y="326"/>
                  <a:pt x="183" y="342"/>
                </a:cubicBezTo>
                <a:cubicBezTo>
                  <a:pt x="183" y="343"/>
                  <a:pt x="184" y="344"/>
                  <a:pt x="185" y="345"/>
                </a:cubicBezTo>
                <a:cubicBezTo>
                  <a:pt x="198" y="354"/>
                  <a:pt x="212" y="362"/>
                  <a:pt x="226" y="371"/>
                </a:cubicBezTo>
                <a:cubicBezTo>
                  <a:pt x="241" y="379"/>
                  <a:pt x="255" y="387"/>
                  <a:pt x="270" y="394"/>
                </a:cubicBezTo>
                <a:cubicBezTo>
                  <a:pt x="271" y="394"/>
                  <a:pt x="272" y="394"/>
                  <a:pt x="273" y="394"/>
                </a:cubicBezTo>
                <a:cubicBezTo>
                  <a:pt x="287" y="387"/>
                  <a:pt x="302" y="379"/>
                  <a:pt x="316" y="371"/>
                </a:cubicBezTo>
                <a:cubicBezTo>
                  <a:pt x="331" y="362"/>
                  <a:pt x="345" y="354"/>
                  <a:pt x="358" y="345"/>
                </a:cubicBezTo>
                <a:cubicBezTo>
                  <a:pt x="359" y="344"/>
                  <a:pt x="360" y="343"/>
                  <a:pt x="360" y="342"/>
                </a:cubicBezTo>
                <a:cubicBezTo>
                  <a:pt x="361" y="326"/>
                  <a:pt x="362" y="309"/>
                  <a:pt x="362" y="293"/>
                </a:cubicBezTo>
                <a:cubicBezTo>
                  <a:pt x="362" y="276"/>
                  <a:pt x="361" y="260"/>
                  <a:pt x="360" y="244"/>
                </a:cubicBezTo>
                <a:cubicBezTo>
                  <a:pt x="360" y="242"/>
                  <a:pt x="359" y="241"/>
                  <a:pt x="358" y="241"/>
                </a:cubicBezTo>
                <a:cubicBezTo>
                  <a:pt x="345" y="232"/>
                  <a:pt x="331" y="223"/>
                  <a:pt x="316" y="215"/>
                </a:cubicBezTo>
                <a:cubicBezTo>
                  <a:pt x="302" y="206"/>
                  <a:pt x="287" y="199"/>
                  <a:pt x="273" y="191"/>
                </a:cubicBezTo>
                <a:cubicBezTo>
                  <a:pt x="272" y="191"/>
                  <a:pt x="271" y="191"/>
                  <a:pt x="270" y="191"/>
                </a:cubicBezTo>
                <a:close/>
                <a:moveTo>
                  <a:pt x="163" y="256"/>
                </a:moveTo>
                <a:cubicBezTo>
                  <a:pt x="148" y="267"/>
                  <a:pt x="134" y="278"/>
                  <a:pt x="121" y="289"/>
                </a:cubicBezTo>
                <a:cubicBezTo>
                  <a:pt x="119" y="291"/>
                  <a:pt x="119" y="294"/>
                  <a:pt x="121" y="296"/>
                </a:cubicBezTo>
                <a:cubicBezTo>
                  <a:pt x="134" y="307"/>
                  <a:pt x="148" y="318"/>
                  <a:pt x="163" y="329"/>
                </a:cubicBezTo>
                <a:cubicBezTo>
                  <a:pt x="165" y="331"/>
                  <a:pt x="169" y="329"/>
                  <a:pt x="169" y="326"/>
                </a:cubicBezTo>
                <a:cubicBezTo>
                  <a:pt x="169" y="315"/>
                  <a:pt x="169" y="304"/>
                  <a:pt x="169" y="293"/>
                </a:cubicBezTo>
                <a:cubicBezTo>
                  <a:pt x="169" y="282"/>
                  <a:pt x="169" y="271"/>
                  <a:pt x="169" y="260"/>
                </a:cubicBezTo>
                <a:cubicBezTo>
                  <a:pt x="169" y="257"/>
                  <a:pt x="165" y="254"/>
                  <a:pt x="163" y="256"/>
                </a:cubicBezTo>
                <a:close/>
                <a:moveTo>
                  <a:pt x="199" y="424"/>
                </a:moveTo>
                <a:cubicBezTo>
                  <a:pt x="215" y="419"/>
                  <a:pt x="232" y="413"/>
                  <a:pt x="249" y="405"/>
                </a:cubicBezTo>
                <a:cubicBezTo>
                  <a:pt x="252" y="404"/>
                  <a:pt x="252" y="399"/>
                  <a:pt x="249" y="398"/>
                </a:cubicBezTo>
                <a:cubicBezTo>
                  <a:pt x="239" y="393"/>
                  <a:pt x="230" y="387"/>
                  <a:pt x="220" y="382"/>
                </a:cubicBezTo>
                <a:cubicBezTo>
                  <a:pt x="211" y="376"/>
                  <a:pt x="201" y="371"/>
                  <a:pt x="192" y="365"/>
                </a:cubicBezTo>
                <a:cubicBezTo>
                  <a:pt x="189" y="363"/>
                  <a:pt x="185" y="366"/>
                  <a:pt x="186" y="369"/>
                </a:cubicBezTo>
                <a:cubicBezTo>
                  <a:pt x="188" y="387"/>
                  <a:pt x="190" y="405"/>
                  <a:pt x="194" y="421"/>
                </a:cubicBezTo>
                <a:cubicBezTo>
                  <a:pt x="194" y="424"/>
                  <a:pt x="197" y="425"/>
                  <a:pt x="199" y="424"/>
                </a:cubicBezTo>
                <a:close/>
                <a:moveTo>
                  <a:pt x="381" y="329"/>
                </a:moveTo>
                <a:cubicBezTo>
                  <a:pt x="395" y="318"/>
                  <a:pt x="409" y="307"/>
                  <a:pt x="422" y="296"/>
                </a:cubicBezTo>
                <a:cubicBezTo>
                  <a:pt x="424" y="294"/>
                  <a:pt x="424" y="291"/>
                  <a:pt x="422" y="289"/>
                </a:cubicBezTo>
                <a:cubicBezTo>
                  <a:pt x="409" y="278"/>
                  <a:pt x="395" y="267"/>
                  <a:pt x="381" y="256"/>
                </a:cubicBezTo>
                <a:cubicBezTo>
                  <a:pt x="378" y="254"/>
                  <a:pt x="374" y="257"/>
                  <a:pt x="374" y="260"/>
                </a:cubicBezTo>
                <a:cubicBezTo>
                  <a:pt x="374" y="271"/>
                  <a:pt x="375" y="282"/>
                  <a:pt x="375" y="293"/>
                </a:cubicBezTo>
                <a:cubicBezTo>
                  <a:pt x="375" y="304"/>
                  <a:pt x="374" y="315"/>
                  <a:pt x="374" y="326"/>
                </a:cubicBezTo>
                <a:cubicBezTo>
                  <a:pt x="374" y="329"/>
                  <a:pt x="378" y="331"/>
                  <a:pt x="381" y="329"/>
                </a:cubicBezTo>
                <a:close/>
              </a:path>
            </a:pathLst>
          </a:custGeom>
          <a:solidFill>
            <a:srgbClr val="535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descr="校徽紫色版">
            <a:extLst>
              <a:ext uri="{FF2B5EF4-FFF2-40B4-BE49-F238E27FC236}">
                <a16:creationId xmlns:a16="http://schemas.microsoft.com/office/drawing/2014/main" id="{7F9ECE33-93F3-F12A-7A55-25C1904CF4DB}"/>
              </a:ext>
            </a:extLst>
          </p:cNvPr>
          <p:cNvPicPr>
            <a:picLocks noChangeAspect="1"/>
          </p:cNvPicPr>
          <p:nvPr/>
        </p:nvPicPr>
        <p:blipFill rotWithShape="1">
          <a:blip r:embed="rId5"/>
          <a:srcRect l="16427" t="29260" r="59199" b="32487"/>
          <a:stretch/>
        </p:blipFill>
        <p:spPr>
          <a:xfrm>
            <a:off x="-121557" y="146574"/>
            <a:ext cx="1159258" cy="1175511"/>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240"/>
                                        </p:tgtEl>
                                        <p:attrNameLst>
                                          <p:attrName>style.visibility</p:attrName>
                                        </p:attrNameLst>
                                      </p:cBhvr>
                                      <p:to>
                                        <p:strVal val="visible"/>
                                      </p:to>
                                    </p:set>
                                    <p:animEffect transition="in" filter="randombar(horizontal)">
                                      <p:cBhvr>
                                        <p:cTn id="7" dur="500"/>
                                        <p:tgtEl>
                                          <p:spTgt spid="924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0" grpId="0"/>
      <p:bldP spid="3" grpId="0"/>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F51A233-81C6-AA1D-6DB2-E7CE71BEE17D}"/>
              </a:ext>
            </a:extLst>
          </p:cNvPr>
          <p:cNvSpPr/>
          <p:nvPr/>
        </p:nvSpPr>
        <p:spPr>
          <a:xfrm flipH="1">
            <a:off x="127000" y="152400"/>
            <a:ext cx="11944350" cy="6546850"/>
          </a:xfrm>
          <a:prstGeom prst="rect">
            <a:avLst/>
          </a:prstGeom>
          <a:blipFill dpi="0" rotWithShape="1">
            <a:blip r:embed="rId3">
              <a:alphaModFix amt="15000"/>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07255" y="233680"/>
            <a:ext cx="2772410" cy="651157"/>
          </a:xfrm>
          <a:prstGeom prst="roundRect">
            <a:avLst>
              <a:gd name="adj" fmla="val 49999"/>
            </a:avLst>
          </a:prstGeom>
          <a:solidFill>
            <a:srgbClr val="C65844"/>
          </a:solidFill>
        </p:spPr>
        <p:txBody>
          <a:bodyPr wrap="square" rtlCol="0" anchor="t">
            <a:spAutoFit/>
          </a:bodyPr>
          <a:lstStyle/>
          <a:p>
            <a:pPr algn="ctr"/>
            <a:r>
              <a:rPr lang="en-US" altLang="zh-CN" sz="2400" b="1" spc="300" dirty="0">
                <a:solidFill>
                  <a:schemeClr val="bg1"/>
                </a:solidFill>
                <a:latin typeface="微软雅黑" panose="020B0503020204020204" pitchFamily="34" charset="-122"/>
                <a:ea typeface="微软雅黑" panose="020B0503020204020204" pitchFamily="34" charset="-122"/>
              </a:rPr>
              <a:t>lecture</a:t>
            </a:r>
            <a:endParaRPr lang="zh-CN" altLang="en-US" sz="2400" b="1" spc="300" dirty="0">
              <a:solidFill>
                <a:schemeClr val="bg1"/>
              </a:solidFill>
              <a:latin typeface="微软雅黑" panose="020B0503020204020204" pitchFamily="34" charset="-122"/>
              <a:ea typeface="微软雅黑" panose="020B0503020204020204" pitchFamily="34" charset="-122"/>
              <a:sym typeface="+mn-ea"/>
            </a:endParaRPr>
          </a:p>
        </p:txBody>
      </p:sp>
      <p:sp>
        <p:nvSpPr>
          <p:cNvPr id="25" name="1111"/>
          <p:cNvSpPr txBox="1"/>
          <p:nvPr/>
        </p:nvSpPr>
        <p:spPr>
          <a:xfrm>
            <a:off x="3600132" y="2050985"/>
            <a:ext cx="7095125" cy="1508555"/>
          </a:xfrm>
          <a:prstGeom prst="rect">
            <a:avLst/>
          </a:prstGeom>
          <a:noFill/>
          <a:ln w="9525">
            <a:noFill/>
          </a:ln>
        </p:spPr>
        <p:txBody>
          <a:bodyPr wrap="square" tIns="36195" bIns="36195" anchor="t">
            <a:spAutoFit/>
          </a:bodyPr>
          <a:lstStyle/>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You will have a chance to appreciate the charm of poetry. A lecture delivered by a distinguished researcher of Chinese poetry who selected to move to China will be held at the last stop of this trip, Jialing academy, a modern building in Chinese classical style.</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sp>
        <p:nvSpPr>
          <p:cNvPr id="28" name="文本框 27"/>
          <p:cNvSpPr txBox="1"/>
          <p:nvPr/>
        </p:nvSpPr>
        <p:spPr>
          <a:xfrm>
            <a:off x="1981200" y="2181860"/>
            <a:ext cx="453390" cy="521970"/>
          </a:xfrm>
          <a:prstGeom prst="rect">
            <a:avLst/>
          </a:prstGeom>
          <a:noFill/>
        </p:spPr>
        <p:txBody>
          <a:bodyPr wrap="none" rtlCol="0">
            <a:spAutoFit/>
          </a:bodyPr>
          <a:lstStyle/>
          <a:p>
            <a:r>
              <a:rPr lang="en-US" altLang="zh-CN" sz="2800" b="1">
                <a:latin typeface="微软雅黑" panose="020B0503020204020204" pitchFamily="34" charset="-122"/>
                <a:ea typeface="微软雅黑" panose="020B0503020204020204" pitchFamily="34" charset="-122"/>
              </a:rPr>
              <a:t>+</a:t>
            </a:r>
          </a:p>
        </p:txBody>
      </p:sp>
      <p:sp>
        <p:nvSpPr>
          <p:cNvPr id="44" name="文本框 43"/>
          <p:cNvSpPr txBox="1"/>
          <p:nvPr/>
        </p:nvSpPr>
        <p:spPr>
          <a:xfrm>
            <a:off x="1981200" y="3559810"/>
            <a:ext cx="453390" cy="521970"/>
          </a:xfrm>
          <a:prstGeom prst="rect">
            <a:avLst/>
          </a:prstGeom>
          <a:noFill/>
        </p:spPr>
        <p:txBody>
          <a:bodyPr wrap="none" rtlCol="0">
            <a:spAutoFit/>
          </a:bodyPr>
          <a:lstStyle/>
          <a:p>
            <a:r>
              <a:rPr lang="en-US" altLang="zh-CN" sz="2800" b="1">
                <a:latin typeface="微软雅黑" panose="020B0503020204020204" pitchFamily="34" charset="-122"/>
                <a:ea typeface="微软雅黑" panose="020B0503020204020204" pitchFamily="34" charset="-122"/>
              </a:rPr>
              <a:t>+</a:t>
            </a:r>
          </a:p>
        </p:txBody>
      </p:sp>
      <p:sp>
        <p:nvSpPr>
          <p:cNvPr id="45" name="文本框 44"/>
          <p:cNvSpPr txBox="1"/>
          <p:nvPr/>
        </p:nvSpPr>
        <p:spPr>
          <a:xfrm>
            <a:off x="1981200" y="4937760"/>
            <a:ext cx="453390" cy="521970"/>
          </a:xfrm>
          <a:prstGeom prst="rect">
            <a:avLst/>
          </a:prstGeom>
          <a:noFill/>
        </p:spPr>
        <p:txBody>
          <a:bodyPr wrap="none" rtlCol="0">
            <a:spAutoFit/>
          </a:bodyPr>
          <a:lstStyle/>
          <a:p>
            <a:r>
              <a:rPr lang="en-US" altLang="zh-CN" sz="2800" b="1">
                <a:latin typeface="微软雅黑" panose="020B0503020204020204" pitchFamily="34" charset="-122"/>
                <a:ea typeface="微软雅黑" panose="020B0503020204020204" pitchFamily="34" charset="-122"/>
              </a:rPr>
              <a:t>=</a:t>
            </a:r>
          </a:p>
        </p:txBody>
      </p:sp>
      <p:sp>
        <p:nvSpPr>
          <p:cNvPr id="8" name="八角星 7"/>
          <p:cNvSpPr/>
          <p:nvPr/>
        </p:nvSpPr>
        <p:spPr>
          <a:xfrm>
            <a:off x="1720215" y="1266190"/>
            <a:ext cx="975995" cy="975995"/>
          </a:xfrm>
          <a:prstGeom prst="star8">
            <a:avLst>
              <a:gd name="adj" fmla="val 38288"/>
            </a:avLst>
          </a:prstGeom>
          <a:solidFill>
            <a:srgbClr val="C65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720215" y="2644140"/>
            <a:ext cx="975360" cy="975360"/>
            <a:chOff x="3461" y="4343"/>
            <a:chExt cx="1536" cy="1536"/>
          </a:xfrm>
        </p:grpSpPr>
        <p:sp>
          <p:nvSpPr>
            <p:cNvPr id="9" name="八角星 8"/>
            <p:cNvSpPr/>
            <p:nvPr/>
          </p:nvSpPr>
          <p:spPr>
            <a:xfrm>
              <a:off x="3461" y="4343"/>
              <a:ext cx="1537" cy="1537"/>
            </a:xfrm>
            <a:prstGeom prst="star8">
              <a:avLst>
                <a:gd name="adj" fmla="val 38288"/>
              </a:avLst>
            </a:prstGeom>
            <a:solidFill>
              <a:srgbClr val="DCA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7" name="图片 46" descr="303b32303039333137363bc1b4bdd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5" y="4559"/>
              <a:ext cx="1028" cy="1028"/>
            </a:xfrm>
            <a:prstGeom prst="rect">
              <a:avLst/>
            </a:prstGeom>
          </p:spPr>
        </p:pic>
      </p:grpSp>
      <p:grpSp>
        <p:nvGrpSpPr>
          <p:cNvPr id="52" name="组合 51"/>
          <p:cNvGrpSpPr/>
          <p:nvPr/>
        </p:nvGrpSpPr>
        <p:grpSpPr>
          <a:xfrm>
            <a:off x="1720850" y="4022090"/>
            <a:ext cx="975360" cy="975360"/>
            <a:chOff x="3461" y="6548"/>
            <a:chExt cx="1536" cy="1536"/>
          </a:xfrm>
        </p:grpSpPr>
        <p:sp>
          <p:nvSpPr>
            <p:cNvPr id="10" name="八角星 9"/>
            <p:cNvSpPr/>
            <p:nvPr/>
          </p:nvSpPr>
          <p:spPr>
            <a:xfrm>
              <a:off x="3461" y="6548"/>
              <a:ext cx="1537" cy="1537"/>
            </a:xfrm>
            <a:prstGeom prst="star8">
              <a:avLst>
                <a:gd name="adj" fmla="val 38288"/>
              </a:avLst>
            </a:prstGeom>
            <a:solidFill>
              <a:srgbClr val="C65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descr="303b32303139323730333bc7a6b1ca"/>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98" y="6928"/>
              <a:ext cx="864" cy="864"/>
            </a:xfrm>
            <a:prstGeom prst="rect">
              <a:avLst/>
            </a:prstGeom>
          </p:spPr>
        </p:pic>
      </p:grpSp>
      <p:sp>
        <p:nvSpPr>
          <p:cNvPr id="27" name="八角星 26"/>
          <p:cNvSpPr/>
          <p:nvPr/>
        </p:nvSpPr>
        <p:spPr>
          <a:xfrm>
            <a:off x="1719898" y="5400040"/>
            <a:ext cx="975995" cy="975995"/>
          </a:xfrm>
          <a:prstGeom prst="star8">
            <a:avLst>
              <a:gd name="adj" fmla="val 38288"/>
            </a:avLst>
          </a:prstGeom>
          <a:solidFill>
            <a:srgbClr val="DCA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5" name="直接连接符 54"/>
          <p:cNvCxnSpPr/>
          <p:nvPr/>
        </p:nvCxnSpPr>
        <p:spPr>
          <a:xfrm>
            <a:off x="3655695" y="3823335"/>
            <a:ext cx="6984000" cy="0"/>
          </a:xfrm>
          <a:prstGeom prst="line">
            <a:avLst/>
          </a:prstGeom>
          <a:ln>
            <a:solidFill>
              <a:srgbClr val="EFE6E1"/>
            </a:solidFill>
            <a:prstDash val="lgDash"/>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F393AA2-B6F3-1C39-494E-63A8485FEBEF}"/>
              </a:ext>
            </a:extLst>
          </p:cNvPr>
          <p:cNvSpPr txBox="1"/>
          <p:nvPr/>
        </p:nvSpPr>
        <p:spPr>
          <a:xfrm>
            <a:off x="3655695" y="4350365"/>
            <a:ext cx="6984000" cy="1158459"/>
          </a:xfrm>
          <a:prstGeom prst="rect">
            <a:avLst/>
          </a:prstGeom>
          <a:noFill/>
        </p:spPr>
        <p:txBody>
          <a:bodyPr wrap="square" rtlCol="0">
            <a:spAutoFit/>
          </a:bodyPr>
          <a:lstStyle/>
          <a:p>
            <a:pPr>
              <a:lnSpc>
                <a:spcPct val="150000"/>
              </a:lnSpc>
            </a:pPr>
            <a:r>
              <a:rPr lang="en-US" altLang="zh-CN" sz="1600" dirty="0">
                <a:solidFill>
                  <a:srgbClr val="262626"/>
                </a:solidFill>
                <a:latin typeface="微软雅黑 Light" panose="020B0502040204020203" charset="-122"/>
                <a:ea typeface="微软雅黑 Light" panose="020B0502040204020203" charset="-122"/>
              </a:rPr>
              <a:t>In the process of this lecture, you can personally not only feel the history, culture and the spirit of Nankai University, but also be conscious of the deep roots of traditional Chinese culture.</a:t>
            </a:r>
            <a:endParaRPr lang="zh-CN" altLang="zh-CN" sz="1600" dirty="0">
              <a:solidFill>
                <a:srgbClr val="262626"/>
              </a:solidFill>
              <a:latin typeface="微软雅黑 Light" panose="020B0502040204020203" charset="-122"/>
              <a:ea typeface="微软雅黑 Light" panose="020B0502040204020203" charset="-122"/>
            </a:endParaRPr>
          </a:p>
        </p:txBody>
      </p:sp>
      <p:sp>
        <p:nvSpPr>
          <p:cNvPr id="34" name="Freeform 10">
            <a:extLst>
              <a:ext uri="{FF2B5EF4-FFF2-40B4-BE49-F238E27FC236}">
                <a16:creationId xmlns:a16="http://schemas.microsoft.com/office/drawing/2014/main" id="{0195C3B8-16BC-862D-4427-E159AD56C10B}"/>
              </a:ext>
            </a:extLst>
          </p:cNvPr>
          <p:cNvSpPr>
            <a:spLocks noEditPoints="1"/>
          </p:cNvSpPr>
          <p:nvPr/>
        </p:nvSpPr>
        <p:spPr bwMode="auto">
          <a:xfrm>
            <a:off x="1925002" y="5627052"/>
            <a:ext cx="566103" cy="521970"/>
          </a:xfrm>
          <a:custGeom>
            <a:avLst/>
            <a:gdLst>
              <a:gd name="T0" fmla="*/ 99 w 543"/>
              <a:gd name="T1" fmla="*/ 226 h 588"/>
              <a:gd name="T2" fmla="*/ 326 w 543"/>
              <a:gd name="T3" fmla="*/ 484 h 588"/>
              <a:gd name="T4" fmla="*/ 340 w 543"/>
              <a:gd name="T5" fmla="*/ 508 h 588"/>
              <a:gd name="T6" fmla="*/ 289 w 543"/>
              <a:gd name="T7" fmla="*/ 587 h 588"/>
              <a:gd name="T8" fmla="*/ 217 w 543"/>
              <a:gd name="T9" fmla="*/ 566 h 588"/>
              <a:gd name="T10" fmla="*/ 211 w 543"/>
              <a:gd name="T11" fmla="*/ 496 h 588"/>
              <a:gd name="T12" fmla="*/ 276 w 543"/>
              <a:gd name="T13" fmla="*/ 450 h 588"/>
              <a:gd name="T14" fmla="*/ 216 w 543"/>
              <a:gd name="T15" fmla="*/ 247 h 588"/>
              <a:gd name="T16" fmla="*/ 245 w 543"/>
              <a:gd name="T17" fmla="*/ 263 h 588"/>
              <a:gd name="T18" fmla="*/ 274 w 543"/>
              <a:gd name="T19" fmla="*/ 239 h 588"/>
              <a:gd name="T20" fmla="*/ 285 w 543"/>
              <a:gd name="T21" fmla="*/ 259 h 588"/>
              <a:gd name="T22" fmla="*/ 313 w 543"/>
              <a:gd name="T23" fmla="*/ 258 h 588"/>
              <a:gd name="T24" fmla="*/ 341 w 543"/>
              <a:gd name="T25" fmla="*/ 244 h 588"/>
              <a:gd name="T26" fmla="*/ 340 w 543"/>
              <a:gd name="T27" fmla="*/ 299 h 588"/>
              <a:gd name="T28" fmla="*/ 318 w 543"/>
              <a:gd name="T29" fmla="*/ 315 h 588"/>
              <a:gd name="T30" fmla="*/ 276 w 543"/>
              <a:gd name="T31" fmla="*/ 450 h 588"/>
              <a:gd name="T32" fmla="*/ 236 w 543"/>
              <a:gd name="T33" fmla="*/ 299 h 588"/>
              <a:gd name="T34" fmla="*/ 256 w 543"/>
              <a:gd name="T35" fmla="*/ 285 h 588"/>
              <a:gd name="T36" fmla="*/ 261 w 543"/>
              <a:gd name="T37" fmla="*/ 264 h 588"/>
              <a:gd name="T38" fmla="*/ 310 w 543"/>
              <a:gd name="T39" fmla="*/ 280 h 588"/>
              <a:gd name="T40" fmla="*/ 276 w 543"/>
              <a:gd name="T41" fmla="*/ 416 h 588"/>
              <a:gd name="T42" fmla="*/ 282 w 543"/>
              <a:gd name="T43" fmla="*/ 49 h 588"/>
              <a:gd name="T44" fmla="*/ 261 w 543"/>
              <a:gd name="T45" fmla="*/ 13 h 588"/>
              <a:gd name="T46" fmla="*/ 530 w 543"/>
              <a:gd name="T47" fmla="*/ 255 h 588"/>
              <a:gd name="T48" fmla="*/ 494 w 543"/>
              <a:gd name="T49" fmla="*/ 234 h 588"/>
              <a:gd name="T50" fmla="*/ 530 w 543"/>
              <a:gd name="T51" fmla="*/ 255 h 588"/>
              <a:gd name="T52" fmla="*/ 50 w 543"/>
              <a:gd name="T53" fmla="*/ 255 h 588"/>
              <a:gd name="T54" fmla="*/ 14 w 543"/>
              <a:gd name="T55" fmla="*/ 234 h 588"/>
              <a:gd name="T56" fmla="*/ 92 w 543"/>
              <a:gd name="T57" fmla="*/ 414 h 588"/>
              <a:gd name="T58" fmla="*/ 130 w 543"/>
              <a:gd name="T59" fmla="*/ 396 h 588"/>
              <a:gd name="T60" fmla="*/ 92 w 543"/>
              <a:gd name="T61" fmla="*/ 414 h 588"/>
              <a:gd name="T62" fmla="*/ 113 w 543"/>
              <a:gd name="T63" fmla="*/ 113 h 588"/>
              <a:gd name="T64" fmla="*/ 109 w 543"/>
              <a:gd name="T65" fmla="*/ 72 h 588"/>
              <a:gd name="T66" fmla="*/ 451 w 543"/>
              <a:gd name="T67" fmla="*/ 414 h 588"/>
              <a:gd name="T68" fmla="*/ 414 w 543"/>
              <a:gd name="T69" fmla="*/ 396 h 588"/>
              <a:gd name="T70" fmla="*/ 451 w 543"/>
              <a:gd name="T71" fmla="*/ 414 h 588"/>
              <a:gd name="T72" fmla="*/ 430 w 543"/>
              <a:gd name="T73" fmla="*/ 113 h 588"/>
              <a:gd name="T74" fmla="*/ 435 w 543"/>
              <a:gd name="T75" fmla="*/ 72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3" h="588">
                <a:moveTo>
                  <a:pt x="218" y="484"/>
                </a:moveTo>
                <a:cubicBezTo>
                  <a:pt x="213" y="368"/>
                  <a:pt x="90" y="324"/>
                  <a:pt x="99" y="226"/>
                </a:cubicBezTo>
                <a:cubicBezTo>
                  <a:pt x="115" y="52"/>
                  <a:pt x="429" y="52"/>
                  <a:pt x="444" y="226"/>
                </a:cubicBezTo>
                <a:cubicBezTo>
                  <a:pt x="453" y="324"/>
                  <a:pt x="331" y="368"/>
                  <a:pt x="326" y="484"/>
                </a:cubicBezTo>
                <a:cubicBezTo>
                  <a:pt x="325" y="489"/>
                  <a:pt x="328" y="494"/>
                  <a:pt x="333" y="496"/>
                </a:cubicBezTo>
                <a:cubicBezTo>
                  <a:pt x="337" y="498"/>
                  <a:pt x="340" y="502"/>
                  <a:pt x="340" y="508"/>
                </a:cubicBezTo>
                <a:cubicBezTo>
                  <a:pt x="340" y="536"/>
                  <a:pt x="337" y="548"/>
                  <a:pt x="326" y="566"/>
                </a:cubicBezTo>
                <a:cubicBezTo>
                  <a:pt x="318" y="579"/>
                  <a:pt x="305" y="587"/>
                  <a:pt x="289" y="587"/>
                </a:cubicBezTo>
                <a:cubicBezTo>
                  <a:pt x="276" y="588"/>
                  <a:pt x="267" y="588"/>
                  <a:pt x="254" y="587"/>
                </a:cubicBezTo>
                <a:cubicBezTo>
                  <a:pt x="239" y="587"/>
                  <a:pt x="225" y="579"/>
                  <a:pt x="217" y="566"/>
                </a:cubicBezTo>
                <a:cubicBezTo>
                  <a:pt x="205" y="548"/>
                  <a:pt x="204" y="536"/>
                  <a:pt x="204" y="508"/>
                </a:cubicBezTo>
                <a:cubicBezTo>
                  <a:pt x="203" y="502"/>
                  <a:pt x="206" y="498"/>
                  <a:pt x="211" y="496"/>
                </a:cubicBezTo>
                <a:cubicBezTo>
                  <a:pt x="215" y="494"/>
                  <a:pt x="218" y="489"/>
                  <a:pt x="218" y="484"/>
                </a:cubicBezTo>
                <a:close/>
                <a:moveTo>
                  <a:pt x="276" y="450"/>
                </a:moveTo>
                <a:cubicBezTo>
                  <a:pt x="260" y="391"/>
                  <a:pt x="226" y="314"/>
                  <a:pt x="206" y="254"/>
                </a:cubicBezTo>
                <a:cubicBezTo>
                  <a:pt x="197" y="230"/>
                  <a:pt x="198" y="229"/>
                  <a:pt x="216" y="247"/>
                </a:cubicBezTo>
                <a:cubicBezTo>
                  <a:pt x="222" y="253"/>
                  <a:pt x="229" y="258"/>
                  <a:pt x="235" y="264"/>
                </a:cubicBezTo>
                <a:cubicBezTo>
                  <a:pt x="238" y="266"/>
                  <a:pt x="243" y="266"/>
                  <a:pt x="245" y="263"/>
                </a:cubicBezTo>
                <a:cubicBezTo>
                  <a:pt x="251" y="254"/>
                  <a:pt x="257" y="245"/>
                  <a:pt x="262" y="237"/>
                </a:cubicBezTo>
                <a:cubicBezTo>
                  <a:pt x="269" y="227"/>
                  <a:pt x="270" y="226"/>
                  <a:pt x="274" y="239"/>
                </a:cubicBezTo>
                <a:cubicBezTo>
                  <a:pt x="276" y="244"/>
                  <a:pt x="277" y="249"/>
                  <a:pt x="279" y="254"/>
                </a:cubicBezTo>
                <a:cubicBezTo>
                  <a:pt x="280" y="257"/>
                  <a:pt x="283" y="259"/>
                  <a:pt x="285" y="259"/>
                </a:cubicBezTo>
                <a:cubicBezTo>
                  <a:pt x="293" y="259"/>
                  <a:pt x="300" y="260"/>
                  <a:pt x="308" y="260"/>
                </a:cubicBezTo>
                <a:cubicBezTo>
                  <a:pt x="310" y="260"/>
                  <a:pt x="312" y="260"/>
                  <a:pt x="313" y="258"/>
                </a:cubicBezTo>
                <a:cubicBezTo>
                  <a:pt x="319" y="252"/>
                  <a:pt x="324" y="246"/>
                  <a:pt x="329" y="240"/>
                </a:cubicBezTo>
                <a:cubicBezTo>
                  <a:pt x="339" y="228"/>
                  <a:pt x="340" y="224"/>
                  <a:pt x="341" y="244"/>
                </a:cubicBezTo>
                <a:cubicBezTo>
                  <a:pt x="341" y="260"/>
                  <a:pt x="342" y="277"/>
                  <a:pt x="342" y="293"/>
                </a:cubicBezTo>
                <a:cubicBezTo>
                  <a:pt x="343" y="295"/>
                  <a:pt x="342" y="297"/>
                  <a:pt x="340" y="299"/>
                </a:cubicBezTo>
                <a:cubicBezTo>
                  <a:pt x="333" y="302"/>
                  <a:pt x="327" y="306"/>
                  <a:pt x="321" y="311"/>
                </a:cubicBezTo>
                <a:cubicBezTo>
                  <a:pt x="320" y="312"/>
                  <a:pt x="319" y="313"/>
                  <a:pt x="318" y="315"/>
                </a:cubicBezTo>
                <a:cubicBezTo>
                  <a:pt x="308" y="359"/>
                  <a:pt x="298" y="404"/>
                  <a:pt x="289" y="449"/>
                </a:cubicBezTo>
                <a:cubicBezTo>
                  <a:pt x="287" y="456"/>
                  <a:pt x="278" y="456"/>
                  <a:pt x="276" y="450"/>
                </a:cubicBezTo>
                <a:close/>
                <a:moveTo>
                  <a:pt x="276" y="416"/>
                </a:moveTo>
                <a:cubicBezTo>
                  <a:pt x="262" y="377"/>
                  <a:pt x="250" y="338"/>
                  <a:pt x="236" y="299"/>
                </a:cubicBezTo>
                <a:cubicBezTo>
                  <a:pt x="231" y="284"/>
                  <a:pt x="233" y="285"/>
                  <a:pt x="246" y="292"/>
                </a:cubicBezTo>
                <a:cubicBezTo>
                  <a:pt x="257" y="297"/>
                  <a:pt x="258" y="298"/>
                  <a:pt x="256" y="285"/>
                </a:cubicBezTo>
                <a:cubicBezTo>
                  <a:pt x="255" y="281"/>
                  <a:pt x="254" y="276"/>
                  <a:pt x="254" y="271"/>
                </a:cubicBezTo>
                <a:cubicBezTo>
                  <a:pt x="252" y="263"/>
                  <a:pt x="253" y="262"/>
                  <a:pt x="261" y="264"/>
                </a:cubicBezTo>
                <a:cubicBezTo>
                  <a:pt x="276" y="267"/>
                  <a:pt x="290" y="270"/>
                  <a:pt x="305" y="273"/>
                </a:cubicBezTo>
                <a:cubicBezTo>
                  <a:pt x="310" y="274"/>
                  <a:pt x="311" y="274"/>
                  <a:pt x="310" y="280"/>
                </a:cubicBezTo>
                <a:cubicBezTo>
                  <a:pt x="303" y="325"/>
                  <a:pt x="294" y="370"/>
                  <a:pt x="288" y="415"/>
                </a:cubicBezTo>
                <a:cubicBezTo>
                  <a:pt x="285" y="438"/>
                  <a:pt x="284" y="440"/>
                  <a:pt x="276" y="416"/>
                </a:cubicBezTo>
                <a:close/>
                <a:moveTo>
                  <a:pt x="282" y="13"/>
                </a:moveTo>
                <a:cubicBezTo>
                  <a:pt x="282" y="25"/>
                  <a:pt x="282" y="37"/>
                  <a:pt x="282" y="49"/>
                </a:cubicBezTo>
                <a:cubicBezTo>
                  <a:pt x="282" y="63"/>
                  <a:pt x="261" y="63"/>
                  <a:pt x="261" y="49"/>
                </a:cubicBezTo>
                <a:cubicBezTo>
                  <a:pt x="261" y="37"/>
                  <a:pt x="261" y="25"/>
                  <a:pt x="261" y="13"/>
                </a:cubicBezTo>
                <a:cubicBezTo>
                  <a:pt x="261" y="0"/>
                  <a:pt x="282" y="0"/>
                  <a:pt x="282" y="13"/>
                </a:cubicBezTo>
                <a:close/>
                <a:moveTo>
                  <a:pt x="530" y="255"/>
                </a:moveTo>
                <a:cubicBezTo>
                  <a:pt x="518" y="255"/>
                  <a:pt x="506" y="255"/>
                  <a:pt x="494" y="255"/>
                </a:cubicBezTo>
                <a:cubicBezTo>
                  <a:pt x="480" y="255"/>
                  <a:pt x="480" y="234"/>
                  <a:pt x="494" y="234"/>
                </a:cubicBezTo>
                <a:cubicBezTo>
                  <a:pt x="506" y="234"/>
                  <a:pt x="518" y="234"/>
                  <a:pt x="530" y="234"/>
                </a:cubicBezTo>
                <a:cubicBezTo>
                  <a:pt x="543" y="234"/>
                  <a:pt x="543" y="255"/>
                  <a:pt x="530" y="255"/>
                </a:cubicBezTo>
                <a:close/>
                <a:moveTo>
                  <a:pt x="14" y="255"/>
                </a:moveTo>
                <a:cubicBezTo>
                  <a:pt x="26" y="255"/>
                  <a:pt x="38" y="255"/>
                  <a:pt x="50" y="255"/>
                </a:cubicBezTo>
                <a:cubicBezTo>
                  <a:pt x="63" y="255"/>
                  <a:pt x="63" y="234"/>
                  <a:pt x="50" y="234"/>
                </a:cubicBezTo>
                <a:cubicBezTo>
                  <a:pt x="38" y="234"/>
                  <a:pt x="26" y="234"/>
                  <a:pt x="14" y="234"/>
                </a:cubicBezTo>
                <a:cubicBezTo>
                  <a:pt x="0" y="234"/>
                  <a:pt x="0" y="255"/>
                  <a:pt x="14" y="255"/>
                </a:cubicBezTo>
                <a:close/>
                <a:moveTo>
                  <a:pt x="92" y="414"/>
                </a:moveTo>
                <a:cubicBezTo>
                  <a:pt x="99" y="404"/>
                  <a:pt x="106" y="394"/>
                  <a:pt x="113" y="385"/>
                </a:cubicBezTo>
                <a:cubicBezTo>
                  <a:pt x="121" y="373"/>
                  <a:pt x="137" y="385"/>
                  <a:pt x="130" y="396"/>
                </a:cubicBezTo>
                <a:cubicBezTo>
                  <a:pt x="123" y="406"/>
                  <a:pt x="116" y="416"/>
                  <a:pt x="109" y="426"/>
                </a:cubicBezTo>
                <a:cubicBezTo>
                  <a:pt x="101" y="437"/>
                  <a:pt x="85" y="425"/>
                  <a:pt x="92" y="414"/>
                </a:cubicBezTo>
                <a:close/>
                <a:moveTo>
                  <a:pt x="92" y="84"/>
                </a:moveTo>
                <a:cubicBezTo>
                  <a:pt x="99" y="94"/>
                  <a:pt x="106" y="103"/>
                  <a:pt x="113" y="113"/>
                </a:cubicBezTo>
                <a:cubicBezTo>
                  <a:pt x="121" y="124"/>
                  <a:pt x="137" y="112"/>
                  <a:pt x="130" y="101"/>
                </a:cubicBezTo>
                <a:cubicBezTo>
                  <a:pt x="123" y="92"/>
                  <a:pt x="116" y="82"/>
                  <a:pt x="109" y="72"/>
                </a:cubicBezTo>
                <a:cubicBezTo>
                  <a:pt x="101" y="61"/>
                  <a:pt x="85" y="73"/>
                  <a:pt x="92" y="84"/>
                </a:cubicBezTo>
                <a:close/>
                <a:moveTo>
                  <a:pt x="451" y="414"/>
                </a:moveTo>
                <a:cubicBezTo>
                  <a:pt x="444" y="404"/>
                  <a:pt x="437" y="394"/>
                  <a:pt x="430" y="385"/>
                </a:cubicBezTo>
                <a:cubicBezTo>
                  <a:pt x="422" y="373"/>
                  <a:pt x="406" y="385"/>
                  <a:pt x="414" y="396"/>
                </a:cubicBezTo>
                <a:cubicBezTo>
                  <a:pt x="421" y="406"/>
                  <a:pt x="428" y="416"/>
                  <a:pt x="435" y="426"/>
                </a:cubicBezTo>
                <a:cubicBezTo>
                  <a:pt x="442" y="437"/>
                  <a:pt x="459" y="425"/>
                  <a:pt x="451" y="414"/>
                </a:cubicBezTo>
                <a:close/>
                <a:moveTo>
                  <a:pt x="451" y="84"/>
                </a:moveTo>
                <a:cubicBezTo>
                  <a:pt x="444" y="94"/>
                  <a:pt x="437" y="103"/>
                  <a:pt x="430" y="113"/>
                </a:cubicBezTo>
                <a:cubicBezTo>
                  <a:pt x="422" y="124"/>
                  <a:pt x="406" y="112"/>
                  <a:pt x="414" y="101"/>
                </a:cubicBezTo>
                <a:cubicBezTo>
                  <a:pt x="421" y="92"/>
                  <a:pt x="428" y="82"/>
                  <a:pt x="435" y="72"/>
                </a:cubicBezTo>
                <a:cubicBezTo>
                  <a:pt x="442" y="61"/>
                  <a:pt x="459" y="73"/>
                  <a:pt x="451" y="8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57" name="Freeform 19">
            <a:extLst>
              <a:ext uri="{FF2B5EF4-FFF2-40B4-BE49-F238E27FC236}">
                <a16:creationId xmlns:a16="http://schemas.microsoft.com/office/drawing/2014/main" id="{8E13C13A-8E66-F594-7084-AA9EDFA3C11D}"/>
              </a:ext>
            </a:extLst>
          </p:cNvPr>
          <p:cNvSpPr>
            <a:spLocks noEditPoints="1"/>
          </p:cNvSpPr>
          <p:nvPr/>
        </p:nvSpPr>
        <p:spPr bwMode="auto">
          <a:xfrm>
            <a:off x="1993265" y="1578538"/>
            <a:ext cx="441325" cy="402734"/>
          </a:xfrm>
          <a:custGeom>
            <a:avLst/>
            <a:gdLst>
              <a:gd name="T0" fmla="*/ 58 w 152"/>
              <a:gd name="T1" fmla="*/ 109 h 138"/>
              <a:gd name="T2" fmla="*/ 45 w 152"/>
              <a:gd name="T3" fmla="*/ 118 h 138"/>
              <a:gd name="T4" fmla="*/ 58 w 152"/>
              <a:gd name="T5" fmla="*/ 126 h 138"/>
              <a:gd name="T6" fmla="*/ 70 w 152"/>
              <a:gd name="T7" fmla="*/ 118 h 138"/>
              <a:gd name="T8" fmla="*/ 58 w 152"/>
              <a:gd name="T9" fmla="*/ 109 h 138"/>
              <a:gd name="T10" fmla="*/ 35 w 152"/>
              <a:gd name="T11" fmla="*/ 126 h 138"/>
              <a:gd name="T12" fmla="*/ 25 w 152"/>
              <a:gd name="T13" fmla="*/ 132 h 138"/>
              <a:gd name="T14" fmla="*/ 35 w 152"/>
              <a:gd name="T15" fmla="*/ 138 h 138"/>
              <a:gd name="T16" fmla="*/ 45 w 152"/>
              <a:gd name="T17" fmla="*/ 132 h 138"/>
              <a:gd name="T18" fmla="*/ 35 w 152"/>
              <a:gd name="T19" fmla="*/ 126 h 138"/>
              <a:gd name="T20" fmla="*/ 152 w 152"/>
              <a:gd name="T21" fmla="*/ 54 h 138"/>
              <a:gd name="T22" fmla="*/ 133 w 152"/>
              <a:gd name="T23" fmla="*/ 37 h 138"/>
              <a:gd name="T24" fmla="*/ 136 w 152"/>
              <a:gd name="T25" fmla="*/ 29 h 138"/>
              <a:gd name="T26" fmla="*/ 107 w 152"/>
              <a:gd name="T27" fmla="*/ 11 h 138"/>
              <a:gd name="T28" fmla="*/ 97 w 152"/>
              <a:gd name="T29" fmla="*/ 12 h 138"/>
              <a:gd name="T30" fmla="*/ 62 w 152"/>
              <a:gd name="T31" fmla="*/ 0 h 138"/>
              <a:gd name="T32" fmla="*/ 22 w 152"/>
              <a:gd name="T33" fmla="*/ 23 h 138"/>
              <a:gd name="T34" fmla="*/ 22 w 152"/>
              <a:gd name="T35" fmla="*/ 24 h 138"/>
              <a:gd name="T36" fmla="*/ 0 w 152"/>
              <a:gd name="T37" fmla="*/ 44 h 138"/>
              <a:gd name="T38" fmla="*/ 22 w 152"/>
              <a:gd name="T39" fmla="*/ 63 h 138"/>
              <a:gd name="T40" fmla="*/ 21 w 152"/>
              <a:gd name="T41" fmla="*/ 68 h 138"/>
              <a:gd name="T42" fmla="*/ 24 w 152"/>
              <a:gd name="T43" fmla="*/ 78 h 138"/>
              <a:gd name="T44" fmla="*/ 21 w 152"/>
              <a:gd name="T45" fmla="*/ 86 h 138"/>
              <a:gd name="T46" fmla="*/ 44 w 152"/>
              <a:gd name="T47" fmla="*/ 101 h 138"/>
              <a:gd name="T48" fmla="*/ 59 w 152"/>
              <a:gd name="T49" fmla="*/ 97 h 138"/>
              <a:gd name="T50" fmla="*/ 76 w 152"/>
              <a:gd name="T51" fmla="*/ 105 h 138"/>
              <a:gd name="T52" fmla="*/ 95 w 152"/>
              <a:gd name="T53" fmla="*/ 95 h 138"/>
              <a:gd name="T54" fmla="*/ 109 w 152"/>
              <a:gd name="T55" fmla="*/ 97 h 138"/>
              <a:gd name="T56" fmla="*/ 140 w 152"/>
              <a:gd name="T57" fmla="*/ 79 h 138"/>
              <a:gd name="T58" fmla="*/ 136 w 152"/>
              <a:gd name="T59" fmla="*/ 70 h 138"/>
              <a:gd name="T60" fmla="*/ 152 w 152"/>
              <a:gd name="T61" fmla="*/ 5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2" h="138">
                <a:moveTo>
                  <a:pt x="58" y="109"/>
                </a:moveTo>
                <a:cubicBezTo>
                  <a:pt x="51" y="109"/>
                  <a:pt x="45" y="113"/>
                  <a:pt x="45" y="118"/>
                </a:cubicBezTo>
                <a:cubicBezTo>
                  <a:pt x="45" y="122"/>
                  <a:pt x="51" y="126"/>
                  <a:pt x="58" y="126"/>
                </a:cubicBezTo>
                <a:cubicBezTo>
                  <a:pt x="65" y="126"/>
                  <a:pt x="70" y="122"/>
                  <a:pt x="70" y="118"/>
                </a:cubicBezTo>
                <a:cubicBezTo>
                  <a:pt x="70" y="113"/>
                  <a:pt x="65" y="109"/>
                  <a:pt x="58" y="109"/>
                </a:cubicBezTo>
                <a:close/>
                <a:moveTo>
                  <a:pt x="35" y="126"/>
                </a:moveTo>
                <a:cubicBezTo>
                  <a:pt x="29" y="126"/>
                  <a:pt x="25" y="129"/>
                  <a:pt x="25" y="132"/>
                </a:cubicBezTo>
                <a:cubicBezTo>
                  <a:pt x="25" y="136"/>
                  <a:pt x="29" y="138"/>
                  <a:pt x="35" y="138"/>
                </a:cubicBezTo>
                <a:cubicBezTo>
                  <a:pt x="41" y="138"/>
                  <a:pt x="45" y="136"/>
                  <a:pt x="45" y="132"/>
                </a:cubicBezTo>
                <a:cubicBezTo>
                  <a:pt x="45" y="129"/>
                  <a:pt x="41" y="126"/>
                  <a:pt x="35" y="126"/>
                </a:cubicBezTo>
                <a:close/>
                <a:moveTo>
                  <a:pt x="152" y="54"/>
                </a:moveTo>
                <a:cubicBezTo>
                  <a:pt x="152" y="46"/>
                  <a:pt x="144" y="40"/>
                  <a:pt x="133" y="37"/>
                </a:cubicBezTo>
                <a:cubicBezTo>
                  <a:pt x="135" y="35"/>
                  <a:pt x="136" y="32"/>
                  <a:pt x="136" y="29"/>
                </a:cubicBezTo>
                <a:cubicBezTo>
                  <a:pt x="136" y="19"/>
                  <a:pt x="123" y="11"/>
                  <a:pt x="107" y="11"/>
                </a:cubicBezTo>
                <a:cubicBezTo>
                  <a:pt x="103" y="11"/>
                  <a:pt x="100" y="11"/>
                  <a:pt x="97" y="12"/>
                </a:cubicBezTo>
                <a:cubicBezTo>
                  <a:pt x="90" y="5"/>
                  <a:pt x="77" y="0"/>
                  <a:pt x="62" y="0"/>
                </a:cubicBezTo>
                <a:cubicBezTo>
                  <a:pt x="40" y="0"/>
                  <a:pt x="22" y="10"/>
                  <a:pt x="22" y="23"/>
                </a:cubicBezTo>
                <a:cubicBezTo>
                  <a:pt x="22" y="23"/>
                  <a:pt x="22" y="24"/>
                  <a:pt x="22" y="24"/>
                </a:cubicBezTo>
                <a:cubicBezTo>
                  <a:pt x="9" y="27"/>
                  <a:pt x="0" y="34"/>
                  <a:pt x="0" y="44"/>
                </a:cubicBezTo>
                <a:cubicBezTo>
                  <a:pt x="0" y="53"/>
                  <a:pt x="9" y="61"/>
                  <a:pt x="22" y="63"/>
                </a:cubicBezTo>
                <a:cubicBezTo>
                  <a:pt x="21" y="65"/>
                  <a:pt x="21" y="67"/>
                  <a:pt x="21" y="68"/>
                </a:cubicBezTo>
                <a:cubicBezTo>
                  <a:pt x="21" y="72"/>
                  <a:pt x="22" y="75"/>
                  <a:pt x="24" y="78"/>
                </a:cubicBezTo>
                <a:cubicBezTo>
                  <a:pt x="22" y="80"/>
                  <a:pt x="21" y="83"/>
                  <a:pt x="21" y="86"/>
                </a:cubicBezTo>
                <a:cubicBezTo>
                  <a:pt x="21" y="94"/>
                  <a:pt x="31" y="101"/>
                  <a:pt x="44" y="101"/>
                </a:cubicBezTo>
                <a:cubicBezTo>
                  <a:pt x="50" y="101"/>
                  <a:pt x="55" y="100"/>
                  <a:pt x="59" y="97"/>
                </a:cubicBezTo>
                <a:cubicBezTo>
                  <a:pt x="62" y="102"/>
                  <a:pt x="68" y="105"/>
                  <a:pt x="76" y="105"/>
                </a:cubicBezTo>
                <a:cubicBezTo>
                  <a:pt x="86" y="105"/>
                  <a:pt x="93" y="101"/>
                  <a:pt x="95" y="95"/>
                </a:cubicBezTo>
                <a:cubicBezTo>
                  <a:pt x="99" y="96"/>
                  <a:pt x="104" y="97"/>
                  <a:pt x="109" y="97"/>
                </a:cubicBezTo>
                <a:cubicBezTo>
                  <a:pt x="126" y="97"/>
                  <a:pt x="140" y="89"/>
                  <a:pt x="140" y="79"/>
                </a:cubicBezTo>
                <a:cubicBezTo>
                  <a:pt x="140" y="75"/>
                  <a:pt x="139" y="72"/>
                  <a:pt x="136" y="70"/>
                </a:cubicBezTo>
                <a:cubicBezTo>
                  <a:pt x="146" y="67"/>
                  <a:pt x="152" y="61"/>
                  <a:pt x="152" y="5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330424956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4EA89CF-2CF3-28EC-E629-A46C5E348FB5}"/>
              </a:ext>
            </a:extLst>
          </p:cNvPr>
          <p:cNvSpPr/>
          <p:nvPr/>
        </p:nvSpPr>
        <p:spPr>
          <a:xfrm>
            <a:off x="2924809" y="1187450"/>
            <a:ext cx="6337300" cy="2241550"/>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4707255" y="233680"/>
            <a:ext cx="2772410" cy="651157"/>
          </a:xfrm>
          <a:prstGeom prst="roundRect">
            <a:avLst>
              <a:gd name="adj" fmla="val 49999"/>
            </a:avLst>
          </a:prstGeom>
          <a:solidFill>
            <a:srgbClr val="C65844"/>
          </a:solidFill>
        </p:spPr>
        <p:txBody>
          <a:bodyPr wrap="square" rtlCol="0" anchor="t">
            <a:spAutoFit/>
          </a:bodyPr>
          <a:lstStyle/>
          <a:p>
            <a:pPr algn="ctr"/>
            <a:r>
              <a:rPr lang="en-US" altLang="zh-CN" sz="2400" b="1" spc="300" dirty="0">
                <a:solidFill>
                  <a:schemeClr val="bg1"/>
                </a:solidFill>
                <a:uFillTx/>
                <a:latin typeface="微软雅黑" panose="020B0503020204020204" pitchFamily="34" charset="-122"/>
                <a:ea typeface="微软雅黑" panose="020B0503020204020204" pitchFamily="34" charset="-122"/>
                <a:sym typeface="+mn-ea"/>
              </a:rPr>
              <a:t>Last…</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sp>
        <p:nvSpPr>
          <p:cNvPr id="77" name="1111"/>
          <p:cNvSpPr txBox="1"/>
          <p:nvPr/>
        </p:nvSpPr>
        <p:spPr>
          <a:xfrm>
            <a:off x="3193097" y="1519837"/>
            <a:ext cx="5800725" cy="1703030"/>
          </a:xfrm>
          <a:prstGeom prst="rect">
            <a:avLst/>
          </a:prstGeom>
          <a:noFill/>
          <a:ln w="9525">
            <a:noFill/>
          </a:ln>
        </p:spPr>
        <p:txBody>
          <a:bodyPr wrap="square" anchor="t">
            <a:spAutoFit/>
          </a:bodyPr>
          <a:lstStyle/>
          <a:p>
            <a:pPr algn="just">
              <a:lnSpc>
                <a:spcPct val="150000"/>
              </a:lnSpc>
            </a:pPr>
            <a:r>
              <a:rPr lang="en-US" altLang="zh-CN" sz="1800" b="1" i="1" kern="100" dirty="0">
                <a:solidFill>
                  <a:schemeClr val="tx1">
                    <a:lumMod val="65000"/>
                    <a:lumOff val="35000"/>
                  </a:schemeClr>
                </a:solidFill>
                <a:effectLst/>
                <a:latin typeface="Arial" panose="020B0604020202020204" pitchFamily="34" charset="0"/>
                <a:ea typeface="宋体" panose="02010600030101010101" pitchFamily="2" charset="-122"/>
                <a:cs typeface="Arial" panose="020B0604020202020204" pitchFamily="34" charset="0"/>
              </a:rPr>
              <a:t>Arriving here, our trip through history is almost over. </a:t>
            </a:r>
            <a:r>
              <a:rPr lang="en-US" altLang="zh-CN" b="1" i="1" kern="100"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V</a:t>
            </a:r>
            <a:r>
              <a:rPr lang="en-US" altLang="zh-CN" sz="1800" b="1" i="1" kern="100" dirty="0">
                <a:solidFill>
                  <a:schemeClr val="tx1">
                    <a:lumMod val="65000"/>
                    <a:lumOff val="35000"/>
                  </a:schemeClr>
                </a:solidFill>
                <a:effectLst/>
                <a:latin typeface="Arial" panose="020B0604020202020204" pitchFamily="34" charset="0"/>
                <a:ea typeface="宋体" panose="02010600030101010101" pitchFamily="2" charset="-122"/>
                <a:cs typeface="Arial" panose="020B0604020202020204" pitchFamily="34" charset="0"/>
              </a:rPr>
              <a:t>isiting scenic spots, exploring the history behind them, we hope that you may fall in love with Nankai, and that’s the meaning of our struggle.</a:t>
            </a:r>
            <a:endParaRPr lang="zh-CN" altLang="en-US" sz="1600" b="1" i="1" dirty="0">
              <a:solidFill>
                <a:schemeClr val="tx1">
                  <a:lumMod val="65000"/>
                  <a:lumOff val="35000"/>
                </a:schemeClr>
              </a:solidFill>
              <a:latin typeface="Arial" panose="020B0604020202020204" pitchFamily="34" charset="0"/>
              <a:ea typeface="微软雅黑 Light" panose="020B0502040204020203" charset="-122"/>
              <a:cs typeface="Arial" panose="020B0604020202020204" pitchFamily="34" charset="0"/>
              <a:sym typeface="微软雅黑" panose="020B0503020204020204" pitchFamily="34" charset="-122"/>
            </a:endParaRPr>
          </a:p>
        </p:txBody>
      </p:sp>
      <p:sp>
        <p:nvSpPr>
          <p:cNvPr id="89" name="文本框 88"/>
          <p:cNvSpPr txBox="1"/>
          <p:nvPr/>
        </p:nvSpPr>
        <p:spPr>
          <a:xfrm>
            <a:off x="285762" y="4019550"/>
            <a:ext cx="11677631" cy="2604770"/>
          </a:xfrm>
          <a:custGeom>
            <a:avLst/>
            <a:gdLst/>
            <a:ahLst/>
            <a:cxnLst>
              <a:cxn ang="3">
                <a:pos x="hc" y="t"/>
              </a:cxn>
              <a:cxn ang="cd2">
                <a:pos x="l" y="vc"/>
              </a:cxn>
              <a:cxn ang="cd4">
                <a:pos x="hc" y="b"/>
              </a:cxn>
              <a:cxn ang="0">
                <a:pos x="r" y="vc"/>
              </a:cxn>
            </a:cxnLst>
            <a:rect l="l" t="t" r="r" b="b"/>
            <a:pathLst>
              <a:path w="16734" h="3016">
                <a:moveTo>
                  <a:pt x="15039" y="521"/>
                </a:moveTo>
                <a:lnTo>
                  <a:pt x="15044" y="550"/>
                </a:lnTo>
                <a:cubicBezTo>
                  <a:pt x="15067" y="676"/>
                  <a:pt x="15079" y="816"/>
                  <a:pt x="15079" y="970"/>
                </a:cubicBezTo>
                <a:lnTo>
                  <a:pt x="15079" y="2983"/>
                </a:lnTo>
                <a:lnTo>
                  <a:pt x="14947" y="2989"/>
                </a:lnTo>
                <a:cubicBezTo>
                  <a:pt x="14668" y="3002"/>
                  <a:pt x="14388" y="3009"/>
                  <a:pt x="14109" y="3013"/>
                </a:cubicBezTo>
                <a:lnTo>
                  <a:pt x="14048" y="3014"/>
                </a:lnTo>
                <a:lnTo>
                  <a:pt x="14048" y="1038"/>
                </a:lnTo>
                <a:cubicBezTo>
                  <a:pt x="14048" y="903"/>
                  <a:pt x="14032" y="809"/>
                  <a:pt x="14000" y="757"/>
                </a:cubicBezTo>
                <a:cubicBezTo>
                  <a:pt x="13968" y="704"/>
                  <a:pt x="13910" y="678"/>
                  <a:pt x="13827" y="678"/>
                </a:cubicBezTo>
                <a:cubicBezTo>
                  <a:pt x="13666" y="678"/>
                  <a:pt x="13586" y="798"/>
                  <a:pt x="13586" y="1038"/>
                </a:cubicBezTo>
                <a:lnTo>
                  <a:pt x="13586" y="1470"/>
                </a:lnTo>
                <a:lnTo>
                  <a:pt x="13883" y="1470"/>
                </a:lnTo>
                <a:lnTo>
                  <a:pt x="13883" y="2384"/>
                </a:lnTo>
                <a:lnTo>
                  <a:pt x="13586" y="2384"/>
                </a:lnTo>
                <a:lnTo>
                  <a:pt x="13586" y="3016"/>
                </a:lnTo>
                <a:lnTo>
                  <a:pt x="13550" y="3016"/>
                </a:lnTo>
                <a:cubicBezTo>
                  <a:pt x="13224" y="3015"/>
                  <a:pt x="12898" y="3008"/>
                  <a:pt x="12572" y="2998"/>
                </a:cubicBezTo>
                <a:lnTo>
                  <a:pt x="12555" y="2998"/>
                </a:lnTo>
                <a:lnTo>
                  <a:pt x="12555" y="1005"/>
                </a:lnTo>
                <a:cubicBezTo>
                  <a:pt x="12555" y="846"/>
                  <a:pt x="12571" y="699"/>
                  <a:pt x="12604" y="566"/>
                </a:cubicBezTo>
                <a:lnTo>
                  <a:pt x="12612" y="535"/>
                </a:lnTo>
                <a:lnTo>
                  <a:pt x="12712" y="538"/>
                </a:lnTo>
                <a:cubicBezTo>
                  <a:pt x="13457" y="559"/>
                  <a:pt x="14202" y="558"/>
                  <a:pt x="14947" y="525"/>
                </a:cubicBezTo>
                <a:lnTo>
                  <a:pt x="15039" y="521"/>
                </a:lnTo>
                <a:close/>
                <a:moveTo>
                  <a:pt x="10818" y="448"/>
                </a:moveTo>
                <a:lnTo>
                  <a:pt x="11035" y="462"/>
                </a:lnTo>
                <a:cubicBezTo>
                  <a:pt x="11268" y="476"/>
                  <a:pt x="11501" y="489"/>
                  <a:pt x="11734" y="500"/>
                </a:cubicBezTo>
                <a:lnTo>
                  <a:pt x="11837" y="505"/>
                </a:lnTo>
                <a:lnTo>
                  <a:pt x="11367" y="1315"/>
                </a:lnTo>
                <a:lnTo>
                  <a:pt x="12168" y="2984"/>
                </a:lnTo>
                <a:lnTo>
                  <a:pt x="12153" y="2983"/>
                </a:lnTo>
                <a:cubicBezTo>
                  <a:pt x="11780" y="2968"/>
                  <a:pt x="11408" y="2949"/>
                  <a:pt x="11035" y="2926"/>
                </a:cubicBezTo>
                <a:lnTo>
                  <a:pt x="11001" y="2924"/>
                </a:lnTo>
                <a:lnTo>
                  <a:pt x="10333" y="1295"/>
                </a:lnTo>
                <a:lnTo>
                  <a:pt x="10818" y="448"/>
                </a:lnTo>
                <a:close/>
                <a:moveTo>
                  <a:pt x="16734" y="379"/>
                </a:moveTo>
                <a:lnTo>
                  <a:pt x="16734" y="2843"/>
                </a:lnTo>
                <a:lnTo>
                  <a:pt x="16624" y="2856"/>
                </a:lnTo>
                <a:cubicBezTo>
                  <a:pt x="16344" y="2889"/>
                  <a:pt x="16065" y="2916"/>
                  <a:pt x="15785" y="2938"/>
                </a:cubicBezTo>
                <a:lnTo>
                  <a:pt x="15703" y="2944"/>
                </a:lnTo>
                <a:lnTo>
                  <a:pt x="15703" y="480"/>
                </a:lnTo>
                <a:lnTo>
                  <a:pt x="15785" y="474"/>
                </a:lnTo>
                <a:cubicBezTo>
                  <a:pt x="16065" y="452"/>
                  <a:pt x="16344" y="425"/>
                  <a:pt x="16624" y="392"/>
                </a:cubicBezTo>
                <a:lnTo>
                  <a:pt x="16734" y="379"/>
                </a:lnTo>
                <a:close/>
                <a:moveTo>
                  <a:pt x="9272" y="336"/>
                </a:moveTo>
                <a:lnTo>
                  <a:pt x="9359" y="343"/>
                </a:lnTo>
                <a:cubicBezTo>
                  <a:pt x="9638" y="364"/>
                  <a:pt x="9918" y="386"/>
                  <a:pt x="10197" y="406"/>
                </a:cubicBezTo>
                <a:lnTo>
                  <a:pt x="10303" y="413"/>
                </a:lnTo>
                <a:lnTo>
                  <a:pt x="10303" y="2877"/>
                </a:lnTo>
                <a:lnTo>
                  <a:pt x="10197" y="2870"/>
                </a:lnTo>
                <a:cubicBezTo>
                  <a:pt x="9918" y="2850"/>
                  <a:pt x="9638" y="2829"/>
                  <a:pt x="9359" y="2807"/>
                </a:cubicBezTo>
                <a:lnTo>
                  <a:pt x="9272" y="2800"/>
                </a:lnTo>
                <a:lnTo>
                  <a:pt x="9272" y="336"/>
                </a:lnTo>
                <a:close/>
                <a:moveTo>
                  <a:pt x="6402" y="116"/>
                </a:moveTo>
                <a:lnTo>
                  <a:pt x="6565" y="127"/>
                </a:lnTo>
                <a:cubicBezTo>
                  <a:pt x="7030" y="159"/>
                  <a:pt x="7496" y="194"/>
                  <a:pt x="7962" y="231"/>
                </a:cubicBezTo>
                <a:lnTo>
                  <a:pt x="8511" y="275"/>
                </a:lnTo>
                <a:lnTo>
                  <a:pt x="8511" y="276"/>
                </a:lnTo>
                <a:cubicBezTo>
                  <a:pt x="8600" y="472"/>
                  <a:pt x="8645" y="712"/>
                  <a:pt x="8645" y="995"/>
                </a:cubicBezTo>
                <a:lnTo>
                  <a:pt x="8645" y="2750"/>
                </a:lnTo>
                <a:lnTo>
                  <a:pt x="8521" y="2740"/>
                </a:lnTo>
                <a:cubicBezTo>
                  <a:pt x="8241" y="2718"/>
                  <a:pt x="7962" y="2695"/>
                  <a:pt x="7682" y="2673"/>
                </a:cubicBezTo>
                <a:lnTo>
                  <a:pt x="7614" y="2668"/>
                </a:lnTo>
                <a:lnTo>
                  <a:pt x="7614" y="995"/>
                </a:lnTo>
                <a:cubicBezTo>
                  <a:pt x="7614" y="784"/>
                  <a:pt x="7539" y="678"/>
                  <a:pt x="7388" y="678"/>
                </a:cubicBezTo>
                <a:cubicBezTo>
                  <a:pt x="7243" y="678"/>
                  <a:pt x="7170" y="784"/>
                  <a:pt x="7170" y="995"/>
                </a:cubicBezTo>
                <a:lnTo>
                  <a:pt x="7170" y="2634"/>
                </a:lnTo>
                <a:lnTo>
                  <a:pt x="7123" y="2631"/>
                </a:lnTo>
                <a:cubicBezTo>
                  <a:pt x="6844" y="2610"/>
                  <a:pt x="6565" y="2590"/>
                  <a:pt x="6285" y="2572"/>
                </a:cubicBezTo>
                <a:lnTo>
                  <a:pt x="6139" y="2563"/>
                </a:lnTo>
                <a:lnTo>
                  <a:pt x="6139" y="960"/>
                </a:lnTo>
                <a:cubicBezTo>
                  <a:pt x="6139" y="627"/>
                  <a:pt x="6223" y="350"/>
                  <a:pt x="6391" y="129"/>
                </a:cubicBezTo>
                <a:lnTo>
                  <a:pt x="6402" y="116"/>
                </a:lnTo>
                <a:close/>
                <a:moveTo>
                  <a:pt x="2212" y="22"/>
                </a:moveTo>
                <a:lnTo>
                  <a:pt x="2214" y="24"/>
                </a:lnTo>
                <a:cubicBezTo>
                  <a:pt x="2409" y="253"/>
                  <a:pt x="2506" y="577"/>
                  <a:pt x="2506" y="995"/>
                </a:cubicBezTo>
                <a:lnTo>
                  <a:pt x="2506" y="2476"/>
                </a:lnTo>
                <a:lnTo>
                  <a:pt x="2373" y="2480"/>
                </a:lnTo>
                <a:cubicBezTo>
                  <a:pt x="2094" y="2489"/>
                  <a:pt x="1814" y="2503"/>
                  <a:pt x="1535" y="2522"/>
                </a:cubicBezTo>
                <a:lnTo>
                  <a:pt x="1475" y="2526"/>
                </a:lnTo>
                <a:lnTo>
                  <a:pt x="1475" y="995"/>
                </a:lnTo>
                <a:cubicBezTo>
                  <a:pt x="1475" y="784"/>
                  <a:pt x="1400" y="678"/>
                  <a:pt x="1249" y="678"/>
                </a:cubicBezTo>
                <a:cubicBezTo>
                  <a:pt x="1104" y="678"/>
                  <a:pt x="1031" y="784"/>
                  <a:pt x="1031" y="995"/>
                </a:cubicBezTo>
                <a:lnTo>
                  <a:pt x="1031" y="2561"/>
                </a:lnTo>
                <a:lnTo>
                  <a:pt x="976" y="2566"/>
                </a:lnTo>
                <a:cubicBezTo>
                  <a:pt x="697" y="2591"/>
                  <a:pt x="417" y="2622"/>
                  <a:pt x="138" y="2659"/>
                </a:cubicBezTo>
                <a:lnTo>
                  <a:pt x="0" y="2677"/>
                </a:lnTo>
                <a:lnTo>
                  <a:pt x="0" y="960"/>
                </a:lnTo>
                <a:cubicBezTo>
                  <a:pt x="0" y="664"/>
                  <a:pt x="66" y="412"/>
                  <a:pt x="199" y="205"/>
                </a:cubicBezTo>
                <a:lnTo>
                  <a:pt x="213" y="185"/>
                </a:lnTo>
                <a:lnTo>
                  <a:pt x="278" y="177"/>
                </a:lnTo>
                <a:cubicBezTo>
                  <a:pt x="883" y="101"/>
                  <a:pt x="1488" y="53"/>
                  <a:pt x="2094" y="27"/>
                </a:cubicBezTo>
                <a:lnTo>
                  <a:pt x="2212" y="22"/>
                </a:lnTo>
                <a:close/>
                <a:moveTo>
                  <a:pt x="3423" y="0"/>
                </a:moveTo>
                <a:lnTo>
                  <a:pt x="3491" y="0"/>
                </a:lnTo>
                <a:cubicBezTo>
                  <a:pt x="4096" y="3"/>
                  <a:pt x="4702" y="22"/>
                  <a:pt x="5307" y="51"/>
                </a:cubicBezTo>
                <a:lnTo>
                  <a:pt x="5355" y="54"/>
                </a:lnTo>
                <a:lnTo>
                  <a:pt x="5362" y="64"/>
                </a:lnTo>
                <a:cubicBezTo>
                  <a:pt x="5511" y="277"/>
                  <a:pt x="5586" y="579"/>
                  <a:pt x="5586" y="970"/>
                </a:cubicBezTo>
                <a:lnTo>
                  <a:pt x="5586" y="2530"/>
                </a:lnTo>
                <a:lnTo>
                  <a:pt x="5447" y="2523"/>
                </a:lnTo>
                <a:cubicBezTo>
                  <a:pt x="5167" y="2508"/>
                  <a:pt x="4888" y="2496"/>
                  <a:pt x="4609" y="2486"/>
                </a:cubicBezTo>
                <a:lnTo>
                  <a:pt x="4555" y="2485"/>
                </a:lnTo>
                <a:lnTo>
                  <a:pt x="4555" y="1038"/>
                </a:lnTo>
                <a:cubicBezTo>
                  <a:pt x="4555" y="903"/>
                  <a:pt x="4539" y="809"/>
                  <a:pt x="4507" y="757"/>
                </a:cubicBezTo>
                <a:cubicBezTo>
                  <a:pt x="4475" y="704"/>
                  <a:pt x="4417" y="678"/>
                  <a:pt x="4334" y="678"/>
                </a:cubicBezTo>
                <a:cubicBezTo>
                  <a:pt x="4173" y="678"/>
                  <a:pt x="4093" y="798"/>
                  <a:pt x="4093" y="1038"/>
                </a:cubicBezTo>
                <a:lnTo>
                  <a:pt x="4093" y="1470"/>
                </a:lnTo>
                <a:lnTo>
                  <a:pt x="4390" y="1470"/>
                </a:lnTo>
                <a:lnTo>
                  <a:pt x="4390" y="2384"/>
                </a:lnTo>
                <a:lnTo>
                  <a:pt x="4093" y="2384"/>
                </a:lnTo>
                <a:lnTo>
                  <a:pt x="4093" y="2472"/>
                </a:lnTo>
                <a:lnTo>
                  <a:pt x="4050" y="2471"/>
                </a:lnTo>
                <a:cubicBezTo>
                  <a:pt x="3724" y="2465"/>
                  <a:pt x="3398" y="2462"/>
                  <a:pt x="3072" y="2465"/>
                </a:cubicBezTo>
                <a:lnTo>
                  <a:pt x="3062" y="2465"/>
                </a:lnTo>
                <a:lnTo>
                  <a:pt x="3062" y="1005"/>
                </a:lnTo>
                <a:cubicBezTo>
                  <a:pt x="3062" y="579"/>
                  <a:pt x="3178" y="247"/>
                  <a:pt x="3411" y="11"/>
                </a:cubicBezTo>
                <a:lnTo>
                  <a:pt x="3423" y="0"/>
                </a:lnTo>
                <a:close/>
              </a:path>
            </a:pathLst>
          </a:custGeom>
          <a:solidFill>
            <a:srgbClr val="C65844">
              <a:alpha val="36000"/>
            </a:srgbClr>
          </a:solidFill>
          <a:effectLst/>
        </p:spPr>
        <p:txBody>
          <a:bodyPr wrap="square" rtlCol="0">
            <a:noAutofit/>
          </a:bodyPr>
          <a:lstStyle/>
          <a:p>
            <a:endParaRPr lang="en-US" altLang="zh-CN" sz="26000" dirty="0">
              <a:solidFill>
                <a:srgbClr val="C65844"/>
              </a:solidFill>
              <a:latin typeface="Bauhaus 93" panose="04030905020B02020C02" charset="0"/>
              <a:cs typeface="Bauhaus 93" panose="04030905020B02020C02" charset="0"/>
            </a:endParaRPr>
          </a:p>
        </p:txBody>
      </p:sp>
    </p:spTree>
    <p:custDataLst>
      <p:tags r:id="rId1"/>
    </p:custDataLst>
    <p:extLst>
      <p:ext uri="{BB962C8B-B14F-4D97-AF65-F5344CB8AC3E}">
        <p14:creationId xmlns:p14="http://schemas.microsoft.com/office/powerpoint/2010/main" val="1176484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down)">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277475" y="1494790"/>
            <a:ext cx="994410" cy="2894330"/>
          </a:xfrm>
          <a:prstGeom prst="rect">
            <a:avLst/>
          </a:prstGeom>
          <a:solidFill>
            <a:srgbClr val="C6584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tIns="0" rtlCol="0" anchor="ctr"/>
          <a:lstStyle/>
          <a:p>
            <a:pPr algn="ctr">
              <a:lnSpc>
                <a:spcPct val="100000"/>
              </a:lnSpc>
            </a:pPr>
            <a:r>
              <a:rPr lang="zh-CN" altLang="en-US" sz="3000" kern="3000" spc="1000">
                <a:solidFill>
                  <a:schemeClr val="bg2"/>
                </a:solidFill>
                <a:uFillTx/>
                <a:latin typeface="微软雅黑 Light" panose="020B0502040204020203" charset="-122"/>
                <a:ea typeface="微软雅黑 Light" panose="020B0502040204020203" charset="-122"/>
              </a:rPr>
              <a:t>允公允能</a:t>
            </a:r>
          </a:p>
          <a:p>
            <a:pPr algn="ctr">
              <a:lnSpc>
                <a:spcPct val="100000"/>
              </a:lnSpc>
            </a:pPr>
            <a:r>
              <a:rPr lang="en-US" altLang="zh-CN" sz="3000" kern="3000" spc="1000">
                <a:solidFill>
                  <a:schemeClr val="bg2"/>
                </a:solidFill>
                <a:uFillTx/>
                <a:latin typeface="微软雅黑 Light" panose="020B0502040204020203" charset="-122"/>
                <a:ea typeface="微软雅黑 Light" panose="020B0502040204020203" charset="-122"/>
              </a:rPr>
              <a:t>   </a:t>
            </a:r>
            <a:r>
              <a:rPr lang="zh-CN" altLang="en-US" sz="3000" kern="3000" spc="1000">
                <a:solidFill>
                  <a:schemeClr val="bg2"/>
                </a:solidFill>
                <a:uFillTx/>
                <a:latin typeface="微软雅黑 Light" panose="020B0502040204020203" charset="-122"/>
                <a:ea typeface="微软雅黑 Light" panose="020B0502040204020203" charset="-122"/>
              </a:rPr>
              <a:t>日新月异</a:t>
            </a:r>
          </a:p>
        </p:txBody>
      </p:sp>
      <p:sp>
        <p:nvSpPr>
          <p:cNvPr id="7" name="文本框 6"/>
          <p:cNvSpPr txBox="1"/>
          <p:nvPr/>
        </p:nvSpPr>
        <p:spPr>
          <a:xfrm>
            <a:off x="4108678" y="151179"/>
            <a:ext cx="1200329" cy="6555641"/>
          </a:xfrm>
          <a:prstGeom prst="rect">
            <a:avLst/>
          </a:prstGeom>
          <a:noFill/>
          <a:extLst>
            <a:ext uri="{909E8E84-426E-40DD-AFC4-6F175D3DCCD1}">
              <a14:hiddenFill xmlns:a14="http://schemas.microsoft.com/office/drawing/2010/main">
                <a:solidFill>
                  <a:schemeClr val="bg1"/>
                </a:solidFill>
              </a14:hiddenFill>
            </a:ext>
          </a:extLst>
        </p:spPr>
        <p:txBody>
          <a:bodyPr vert="horz" wrap="square" rtlCol="0" anchor="ctr" anchorCtr="1">
            <a:spAutoFit/>
          </a:bodyPr>
          <a:lstStyle/>
          <a:p>
            <a:pPr algn="dist">
              <a:lnSpc>
                <a:spcPct val="100000"/>
              </a:lnSpc>
            </a:pPr>
            <a:r>
              <a:rPr lang="en-US" altLang="zh-CN" sz="6000" b="1" i="1" dirty="0">
                <a:solidFill>
                  <a:schemeClr val="bg1"/>
                </a:solidFill>
                <a:latin typeface="+mj-ea"/>
                <a:ea typeface="+mj-ea"/>
                <a:cs typeface="微软雅黑" panose="020B0503020204020204" pitchFamily="34" charset="-122"/>
                <a:sym typeface="+mn-ea"/>
              </a:rPr>
              <a:t>W</a:t>
            </a:r>
          </a:p>
          <a:p>
            <a:pPr algn="dist">
              <a:lnSpc>
                <a:spcPct val="100000"/>
              </a:lnSpc>
            </a:pPr>
            <a:r>
              <a:rPr lang="en-US" altLang="zh-CN" sz="6000" b="1" i="1" dirty="0">
                <a:solidFill>
                  <a:schemeClr val="bg1"/>
                </a:solidFill>
                <a:latin typeface="+mj-ea"/>
                <a:ea typeface="+mj-ea"/>
                <a:cs typeface="微软雅黑" panose="020B0503020204020204" pitchFamily="34" charset="-122"/>
                <a:sym typeface="+mn-ea"/>
              </a:rPr>
              <a:t>E</a:t>
            </a:r>
          </a:p>
          <a:p>
            <a:pPr algn="dist">
              <a:lnSpc>
                <a:spcPct val="100000"/>
              </a:lnSpc>
            </a:pPr>
            <a:r>
              <a:rPr lang="en-US" altLang="zh-CN" sz="6000" b="1" i="1" dirty="0">
                <a:solidFill>
                  <a:schemeClr val="bg1"/>
                </a:solidFill>
                <a:latin typeface="+mj-ea"/>
                <a:ea typeface="+mj-ea"/>
                <a:cs typeface="微软雅黑" panose="020B0503020204020204" pitchFamily="34" charset="-122"/>
                <a:sym typeface="+mn-ea"/>
              </a:rPr>
              <a:t>L</a:t>
            </a:r>
          </a:p>
          <a:p>
            <a:pPr algn="dist">
              <a:lnSpc>
                <a:spcPct val="100000"/>
              </a:lnSpc>
            </a:pPr>
            <a:r>
              <a:rPr lang="en-US" altLang="zh-CN" sz="6000" b="1" i="1" dirty="0">
                <a:solidFill>
                  <a:schemeClr val="bg1"/>
                </a:solidFill>
                <a:latin typeface="+mj-ea"/>
                <a:ea typeface="+mj-ea"/>
                <a:cs typeface="微软雅黑" panose="020B0503020204020204" pitchFamily="34" charset="-122"/>
                <a:sym typeface="+mn-ea"/>
              </a:rPr>
              <a:t>C</a:t>
            </a:r>
          </a:p>
          <a:p>
            <a:pPr algn="dist">
              <a:lnSpc>
                <a:spcPct val="100000"/>
              </a:lnSpc>
            </a:pPr>
            <a:r>
              <a:rPr lang="en-US" altLang="zh-CN" sz="6000" b="1" i="1" dirty="0">
                <a:solidFill>
                  <a:schemeClr val="bg1"/>
                </a:solidFill>
                <a:latin typeface="+mj-ea"/>
                <a:ea typeface="+mj-ea"/>
                <a:cs typeface="微软雅黑" panose="020B0503020204020204" pitchFamily="34" charset="-122"/>
                <a:sym typeface="+mn-ea"/>
              </a:rPr>
              <a:t>O</a:t>
            </a:r>
          </a:p>
          <a:p>
            <a:pPr algn="dist">
              <a:lnSpc>
                <a:spcPct val="100000"/>
              </a:lnSpc>
            </a:pPr>
            <a:r>
              <a:rPr lang="en-US" altLang="zh-CN" sz="6000" b="1" i="1" dirty="0">
                <a:solidFill>
                  <a:schemeClr val="bg1"/>
                </a:solidFill>
                <a:latin typeface="+mj-ea"/>
                <a:ea typeface="+mj-ea"/>
                <a:cs typeface="微软雅黑" panose="020B0503020204020204" pitchFamily="34" charset="-122"/>
                <a:sym typeface="+mn-ea"/>
              </a:rPr>
              <a:t>M</a:t>
            </a:r>
          </a:p>
          <a:p>
            <a:pPr algn="dist">
              <a:lnSpc>
                <a:spcPct val="100000"/>
              </a:lnSpc>
            </a:pPr>
            <a:r>
              <a:rPr lang="en-US" altLang="zh-CN" sz="6000" b="1" i="1" dirty="0">
                <a:solidFill>
                  <a:schemeClr val="bg1"/>
                </a:solidFill>
                <a:latin typeface="+mj-ea"/>
                <a:ea typeface="+mj-ea"/>
                <a:cs typeface="微软雅黑" panose="020B0503020204020204" pitchFamily="34" charset="-122"/>
                <a:sym typeface="+mn-ea"/>
              </a:rPr>
              <a:t>E</a:t>
            </a:r>
            <a:endParaRPr lang="zh-CN" altLang="en-US" sz="6000" b="1" i="1" dirty="0">
              <a:solidFill>
                <a:schemeClr val="bg1"/>
              </a:solidFill>
              <a:latin typeface="+mj-ea"/>
              <a:ea typeface="+mj-ea"/>
              <a:cs typeface="微软雅黑" panose="020B0503020204020204" pitchFamily="34" charset="-122"/>
              <a:sym typeface="+mn-ea"/>
            </a:endParaRPr>
          </a:p>
        </p:txBody>
      </p:sp>
      <p:sp>
        <p:nvSpPr>
          <p:cNvPr id="2" name="文本框 1"/>
          <p:cNvSpPr txBox="1"/>
          <p:nvPr/>
        </p:nvSpPr>
        <p:spPr>
          <a:xfrm>
            <a:off x="373387" y="572770"/>
            <a:ext cx="1899913" cy="1200329"/>
          </a:xfrm>
          <a:prstGeom prst="rect">
            <a:avLst/>
          </a:prstGeom>
          <a:solidFill>
            <a:schemeClr val="bg1"/>
          </a:solidFill>
        </p:spPr>
        <p:txBody>
          <a:bodyPr vert="horz" wrap="square" lIns="36195" rIns="36195" rtlCol="0">
            <a:spAutoFit/>
          </a:bodyPr>
          <a:lstStyle/>
          <a:p>
            <a:r>
              <a:rPr lang="en-US" altLang="zh-CN" sz="3600" b="1" dirty="0">
                <a:solidFill>
                  <a:srgbClr val="C65844"/>
                </a:solidFill>
                <a:latin typeface="微软雅黑" panose="020B0503020204020204" pitchFamily="34" charset="-122"/>
                <a:ea typeface="微软雅黑" panose="020B0503020204020204" pitchFamily="34" charset="-122"/>
              </a:rPr>
              <a:t>THANK YOU</a:t>
            </a:r>
          </a:p>
        </p:txBody>
      </p:sp>
      <p:sp>
        <p:nvSpPr>
          <p:cNvPr id="4" name="文本框 3">
            <a:extLst>
              <a:ext uri="{FF2B5EF4-FFF2-40B4-BE49-F238E27FC236}">
                <a16:creationId xmlns:a16="http://schemas.microsoft.com/office/drawing/2014/main" id="{82E91B31-B633-B44E-C76E-2A5E247E7249}"/>
              </a:ext>
            </a:extLst>
          </p:cNvPr>
          <p:cNvSpPr txBox="1"/>
          <p:nvPr/>
        </p:nvSpPr>
        <p:spPr>
          <a:xfrm>
            <a:off x="2591028" y="2219295"/>
            <a:ext cx="1517650" cy="4339650"/>
          </a:xfrm>
          <a:prstGeom prst="rect">
            <a:avLst/>
          </a:prstGeom>
          <a:noFill/>
        </p:spPr>
        <p:txBody>
          <a:bodyPr wrap="square" rtlCol="0">
            <a:spAutoFit/>
          </a:bodyPr>
          <a:lstStyle/>
          <a:p>
            <a:pPr algn="dist"/>
            <a:r>
              <a:rPr lang="en-US" altLang="zh-CN" sz="4800" b="1" i="1" dirty="0">
                <a:solidFill>
                  <a:schemeClr val="bg1"/>
                </a:solidFill>
                <a:latin typeface="+mj-ea"/>
                <a:ea typeface="+mj-ea"/>
              </a:rPr>
              <a:t>T</a:t>
            </a:r>
          </a:p>
          <a:p>
            <a:pPr algn="dist"/>
            <a:r>
              <a:rPr lang="en-US" altLang="zh-CN" sz="4800" b="1" i="1" dirty="0">
                <a:solidFill>
                  <a:schemeClr val="bg1"/>
                </a:solidFill>
                <a:latin typeface="+mj-ea"/>
                <a:ea typeface="+mj-ea"/>
              </a:rPr>
              <a:t>O</a:t>
            </a:r>
          </a:p>
          <a:p>
            <a:pPr algn="dist"/>
            <a:endParaRPr lang="en-US" altLang="zh-CN" sz="2800" b="1" i="1" dirty="0">
              <a:solidFill>
                <a:schemeClr val="bg1"/>
              </a:solidFill>
              <a:latin typeface="+mj-ea"/>
              <a:ea typeface="+mj-ea"/>
            </a:endParaRPr>
          </a:p>
          <a:p>
            <a:pPr algn="dist"/>
            <a:r>
              <a:rPr lang="en-US" altLang="zh-CN" sz="4800" b="1" i="1" dirty="0">
                <a:solidFill>
                  <a:schemeClr val="bg1"/>
                </a:solidFill>
                <a:latin typeface="+mj-ea"/>
                <a:ea typeface="+mj-ea"/>
              </a:rPr>
              <a:t>N</a:t>
            </a:r>
          </a:p>
          <a:p>
            <a:pPr algn="dist"/>
            <a:r>
              <a:rPr lang="en-US" altLang="zh-CN" sz="4800" b="1" i="1" dirty="0">
                <a:solidFill>
                  <a:schemeClr val="bg1"/>
                </a:solidFill>
                <a:latin typeface="+mj-ea"/>
                <a:ea typeface="+mj-ea"/>
              </a:rPr>
              <a:t>K</a:t>
            </a:r>
          </a:p>
          <a:p>
            <a:pPr algn="dist"/>
            <a:r>
              <a:rPr lang="en-US" altLang="zh-CN" sz="4800" b="1" i="1" dirty="0">
                <a:solidFill>
                  <a:schemeClr val="bg1"/>
                </a:solidFill>
                <a:latin typeface="+mj-ea"/>
                <a:ea typeface="+mj-ea"/>
              </a:rPr>
              <a:t>U</a:t>
            </a:r>
            <a:endParaRPr lang="zh-CN" altLang="en-US" sz="4800" b="1" i="1" dirty="0">
              <a:solidFill>
                <a:schemeClr val="bg1"/>
              </a:solidFill>
              <a:latin typeface="+mj-ea"/>
              <a:ea typeface="+mj-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F721D80E-130C-4A24-FE89-96D89FB71E03}"/>
              </a:ext>
            </a:extLst>
          </p:cNvPr>
          <p:cNvSpPr/>
          <p:nvPr/>
        </p:nvSpPr>
        <p:spPr>
          <a:xfrm>
            <a:off x="341086" y="471714"/>
            <a:ext cx="11618685" cy="6183086"/>
          </a:xfrm>
          <a:prstGeom prst="roundRect">
            <a:avLst/>
          </a:prstGeom>
          <a:blipFill dpi="0" rotWithShape="1">
            <a:blip r:embed="rId2">
              <a:alphaModFix amt="3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BC82410-19A0-48FD-A265-2F4A50CA0368}"/>
              </a:ext>
            </a:extLst>
          </p:cNvPr>
          <p:cNvSpPr txBox="1"/>
          <p:nvPr/>
        </p:nvSpPr>
        <p:spPr>
          <a:xfrm>
            <a:off x="5197212" y="740431"/>
            <a:ext cx="1842492" cy="523220"/>
          </a:xfrm>
          <a:prstGeom prst="rect">
            <a:avLst/>
          </a:prstGeom>
          <a:noFill/>
        </p:spPr>
        <p:txBody>
          <a:bodyPr wrap="none" rtlCol="0">
            <a:spAutoFit/>
          </a:bodyPr>
          <a:lstStyle/>
          <a:p>
            <a:pPr lvl="0" algn="ctr">
              <a:buClrTx/>
              <a:buSzTx/>
              <a:buFontTx/>
            </a:pPr>
            <a:r>
              <a:rPr lang="zh-CN" altLang="en-US" sz="2800" b="1" i="1" spc="-200" dirty="0">
                <a:solidFill>
                  <a:srgbClr val="C65844"/>
                </a:solidFill>
                <a:effectLst/>
                <a:uFillTx/>
                <a:latin typeface="微软雅黑 Light" panose="020B0502040204020203" charset="-122"/>
                <a:ea typeface="微软雅黑 Light" panose="020B0502040204020203" charset="-122"/>
                <a:sym typeface="+mn-lt"/>
              </a:rPr>
              <a:t>CONTENTS</a:t>
            </a:r>
          </a:p>
        </p:txBody>
      </p:sp>
      <p:sp>
        <p:nvSpPr>
          <p:cNvPr id="4" name="Freeform 6">
            <a:extLst>
              <a:ext uri="{FF2B5EF4-FFF2-40B4-BE49-F238E27FC236}">
                <a16:creationId xmlns:a16="http://schemas.microsoft.com/office/drawing/2014/main" id="{1C9E164E-0CF2-45C8-81E2-8088B6A968E2}"/>
              </a:ext>
            </a:extLst>
          </p:cNvPr>
          <p:cNvSpPr>
            <a:spLocks/>
          </p:cNvSpPr>
          <p:nvPr/>
        </p:nvSpPr>
        <p:spPr bwMode="auto">
          <a:xfrm>
            <a:off x="2877245" y="2829084"/>
            <a:ext cx="2217135" cy="2237498"/>
          </a:xfrm>
          <a:custGeom>
            <a:avLst/>
            <a:gdLst>
              <a:gd name="T0" fmla="*/ 127 w 314"/>
              <a:gd name="T1" fmla="*/ 0 h 315"/>
              <a:gd name="T2" fmla="*/ 314 w 314"/>
              <a:gd name="T3" fmla="*/ 189 h 315"/>
              <a:gd name="T4" fmla="*/ 187 w 314"/>
              <a:gd name="T5" fmla="*/ 315 h 315"/>
              <a:gd name="T6" fmla="*/ 0 w 314"/>
              <a:gd name="T7" fmla="*/ 125 h 315"/>
              <a:gd name="T8" fmla="*/ 127 w 314"/>
              <a:gd name="T9" fmla="*/ 0 h 315"/>
            </a:gdLst>
            <a:ahLst/>
            <a:cxnLst>
              <a:cxn ang="0">
                <a:pos x="T0" y="T1"/>
              </a:cxn>
              <a:cxn ang="0">
                <a:pos x="T2" y="T3"/>
              </a:cxn>
              <a:cxn ang="0">
                <a:pos x="T4" y="T5"/>
              </a:cxn>
              <a:cxn ang="0">
                <a:pos x="T6" y="T7"/>
              </a:cxn>
              <a:cxn ang="0">
                <a:pos x="T8" y="T9"/>
              </a:cxn>
            </a:cxnLst>
            <a:rect l="0" t="0" r="r" b="b"/>
            <a:pathLst>
              <a:path w="314" h="315">
                <a:moveTo>
                  <a:pt x="127" y="0"/>
                </a:moveTo>
                <a:cubicBezTo>
                  <a:pt x="141" y="97"/>
                  <a:pt x="217" y="174"/>
                  <a:pt x="314" y="189"/>
                </a:cubicBezTo>
                <a:cubicBezTo>
                  <a:pt x="187" y="315"/>
                  <a:pt x="187" y="315"/>
                  <a:pt x="187" y="315"/>
                </a:cubicBezTo>
                <a:cubicBezTo>
                  <a:pt x="173" y="217"/>
                  <a:pt x="97" y="140"/>
                  <a:pt x="0" y="125"/>
                </a:cubicBezTo>
                <a:lnTo>
                  <a:pt x="127" y="0"/>
                </a:lnTo>
                <a:close/>
              </a:path>
            </a:pathLst>
          </a:custGeom>
          <a:solidFill>
            <a:schemeClr val="accent1">
              <a:lumMod val="40000"/>
              <a:lumOff val="60000"/>
              <a:alpha val="54000"/>
            </a:schemeClr>
          </a:solidFill>
          <a:ln>
            <a:noFill/>
          </a:ln>
        </p:spPr>
        <p:txBody>
          <a:bodyPr vert="horz" wrap="square" lIns="91440" tIns="45720" rIns="91440" bIns="45720" numCol="1" anchor="t" anchorCtr="0" compatLnSpc="1">
            <a:prstTxWarp prst="textNoShape">
              <a:avLst/>
            </a:prstTxWarp>
          </a:bodyPr>
          <a:lstStyle/>
          <a:p>
            <a:pPr defTabSz="457200"/>
            <a:endParaRPr lang="en-US">
              <a:solidFill>
                <a:prstClr val="white"/>
              </a:solidFill>
              <a:latin typeface="Open Sans"/>
            </a:endParaRPr>
          </a:p>
        </p:txBody>
      </p:sp>
      <p:sp>
        <p:nvSpPr>
          <p:cNvPr id="5" name="Freeform 7">
            <a:extLst>
              <a:ext uri="{FF2B5EF4-FFF2-40B4-BE49-F238E27FC236}">
                <a16:creationId xmlns:a16="http://schemas.microsoft.com/office/drawing/2014/main" id="{084A89AC-1D2E-4DAE-8DE7-E03181B41FC5}"/>
              </a:ext>
            </a:extLst>
          </p:cNvPr>
          <p:cNvSpPr>
            <a:spLocks/>
          </p:cNvSpPr>
          <p:nvPr/>
        </p:nvSpPr>
        <p:spPr bwMode="auto">
          <a:xfrm>
            <a:off x="4895831" y="2821449"/>
            <a:ext cx="2265499" cy="2245133"/>
          </a:xfrm>
          <a:custGeom>
            <a:avLst/>
            <a:gdLst>
              <a:gd name="T0" fmla="*/ 0 w 321"/>
              <a:gd name="T1" fmla="*/ 189 h 316"/>
              <a:gd name="T2" fmla="*/ 201 w 321"/>
              <a:gd name="T3" fmla="*/ 0 h 316"/>
              <a:gd name="T4" fmla="*/ 321 w 321"/>
              <a:gd name="T5" fmla="*/ 127 h 316"/>
              <a:gd name="T6" fmla="*/ 120 w 321"/>
              <a:gd name="T7" fmla="*/ 316 h 316"/>
              <a:gd name="T8" fmla="*/ 0 w 321"/>
              <a:gd name="T9" fmla="*/ 189 h 316"/>
            </a:gdLst>
            <a:ahLst/>
            <a:cxnLst>
              <a:cxn ang="0">
                <a:pos x="T0" y="T1"/>
              </a:cxn>
              <a:cxn ang="0">
                <a:pos x="T2" y="T3"/>
              </a:cxn>
              <a:cxn ang="0">
                <a:pos x="T4" y="T5"/>
              </a:cxn>
              <a:cxn ang="0">
                <a:pos x="T6" y="T7"/>
              </a:cxn>
              <a:cxn ang="0">
                <a:pos x="T8" y="T9"/>
              </a:cxn>
            </a:cxnLst>
            <a:rect l="0" t="0" r="r" b="b"/>
            <a:pathLst>
              <a:path w="321" h="316">
                <a:moveTo>
                  <a:pt x="0" y="189"/>
                </a:moveTo>
                <a:cubicBezTo>
                  <a:pt x="102" y="179"/>
                  <a:pt x="185" y="101"/>
                  <a:pt x="201" y="0"/>
                </a:cubicBezTo>
                <a:cubicBezTo>
                  <a:pt x="321" y="127"/>
                  <a:pt x="321" y="127"/>
                  <a:pt x="321" y="127"/>
                </a:cubicBezTo>
                <a:cubicBezTo>
                  <a:pt x="218" y="137"/>
                  <a:pt x="136" y="215"/>
                  <a:pt x="120" y="316"/>
                </a:cubicBezTo>
                <a:lnTo>
                  <a:pt x="0" y="189"/>
                </a:lnTo>
                <a:close/>
              </a:path>
            </a:pathLst>
          </a:custGeom>
          <a:solidFill>
            <a:schemeClr val="accent1">
              <a:lumMod val="40000"/>
              <a:lumOff val="60000"/>
              <a:alpha val="54000"/>
            </a:schemeClr>
          </a:solidFill>
          <a:ln>
            <a:noFill/>
          </a:ln>
        </p:spPr>
        <p:txBody>
          <a:bodyPr vert="horz" wrap="square" lIns="91440" tIns="45720" rIns="91440" bIns="45720" numCol="1" anchor="t" anchorCtr="0" compatLnSpc="1">
            <a:prstTxWarp prst="textNoShape">
              <a:avLst/>
            </a:prstTxWarp>
          </a:bodyPr>
          <a:lstStyle/>
          <a:p>
            <a:pPr defTabSz="457200"/>
            <a:endParaRPr lang="en-US">
              <a:solidFill>
                <a:prstClr val="white"/>
              </a:solidFill>
              <a:latin typeface="Open Sans"/>
            </a:endParaRPr>
          </a:p>
        </p:txBody>
      </p:sp>
      <p:sp>
        <p:nvSpPr>
          <p:cNvPr id="6" name="Freeform 8">
            <a:extLst>
              <a:ext uri="{FF2B5EF4-FFF2-40B4-BE49-F238E27FC236}">
                <a16:creationId xmlns:a16="http://schemas.microsoft.com/office/drawing/2014/main" id="{474EB3A0-5B82-4F0F-8046-77A43841AEBB}"/>
              </a:ext>
            </a:extLst>
          </p:cNvPr>
          <p:cNvSpPr>
            <a:spLocks/>
          </p:cNvSpPr>
          <p:nvPr/>
        </p:nvSpPr>
        <p:spPr bwMode="auto">
          <a:xfrm>
            <a:off x="6970415" y="2821449"/>
            <a:ext cx="2229861" cy="2245133"/>
          </a:xfrm>
          <a:custGeom>
            <a:avLst/>
            <a:gdLst>
              <a:gd name="T0" fmla="*/ 126 w 316"/>
              <a:gd name="T1" fmla="*/ 0 h 316"/>
              <a:gd name="T2" fmla="*/ 316 w 316"/>
              <a:gd name="T3" fmla="*/ 190 h 316"/>
              <a:gd name="T4" fmla="*/ 191 w 316"/>
              <a:gd name="T5" fmla="*/ 316 h 316"/>
              <a:gd name="T6" fmla="*/ 0 w 316"/>
              <a:gd name="T7" fmla="*/ 126 h 316"/>
              <a:gd name="T8" fmla="*/ 126 w 316"/>
              <a:gd name="T9" fmla="*/ 0 h 316"/>
            </a:gdLst>
            <a:ahLst/>
            <a:cxnLst>
              <a:cxn ang="0">
                <a:pos x="T0" y="T1"/>
              </a:cxn>
              <a:cxn ang="0">
                <a:pos x="T2" y="T3"/>
              </a:cxn>
              <a:cxn ang="0">
                <a:pos x="T4" y="T5"/>
              </a:cxn>
              <a:cxn ang="0">
                <a:pos x="T6" y="T7"/>
              </a:cxn>
              <a:cxn ang="0">
                <a:pos x="T8" y="T9"/>
              </a:cxn>
            </a:cxnLst>
            <a:rect l="0" t="0" r="r" b="b"/>
            <a:pathLst>
              <a:path w="316" h="316">
                <a:moveTo>
                  <a:pt x="126" y="0"/>
                </a:moveTo>
                <a:cubicBezTo>
                  <a:pt x="140" y="99"/>
                  <a:pt x="218" y="176"/>
                  <a:pt x="316" y="190"/>
                </a:cubicBezTo>
                <a:cubicBezTo>
                  <a:pt x="191" y="316"/>
                  <a:pt x="191" y="316"/>
                  <a:pt x="191" y="316"/>
                </a:cubicBezTo>
                <a:cubicBezTo>
                  <a:pt x="176" y="217"/>
                  <a:pt x="99" y="140"/>
                  <a:pt x="0" y="126"/>
                </a:cubicBezTo>
                <a:lnTo>
                  <a:pt x="126" y="0"/>
                </a:lnTo>
                <a:close/>
              </a:path>
            </a:pathLst>
          </a:custGeom>
          <a:solidFill>
            <a:schemeClr val="accent1">
              <a:lumMod val="40000"/>
              <a:lumOff val="60000"/>
              <a:alpha val="54000"/>
            </a:schemeClr>
          </a:solidFill>
          <a:ln>
            <a:noFill/>
          </a:ln>
        </p:spPr>
        <p:txBody>
          <a:bodyPr vert="horz" wrap="square" lIns="91440" tIns="45720" rIns="91440" bIns="45720" numCol="1" anchor="t" anchorCtr="0" compatLnSpc="1">
            <a:prstTxWarp prst="textNoShape">
              <a:avLst/>
            </a:prstTxWarp>
          </a:bodyPr>
          <a:lstStyle/>
          <a:p>
            <a:pPr defTabSz="457200"/>
            <a:endParaRPr lang="en-US">
              <a:solidFill>
                <a:prstClr val="white"/>
              </a:solidFill>
              <a:latin typeface="Open Sans"/>
            </a:endParaRPr>
          </a:p>
        </p:txBody>
      </p:sp>
      <p:sp>
        <p:nvSpPr>
          <p:cNvPr id="7" name="Oval 36">
            <a:extLst>
              <a:ext uri="{FF2B5EF4-FFF2-40B4-BE49-F238E27FC236}">
                <a16:creationId xmlns:a16="http://schemas.microsoft.com/office/drawing/2014/main" id="{4B4E0098-2F5C-4E87-BE5C-E16FCF43BE70}"/>
              </a:ext>
            </a:extLst>
          </p:cNvPr>
          <p:cNvSpPr/>
          <p:nvPr/>
        </p:nvSpPr>
        <p:spPr>
          <a:xfrm>
            <a:off x="2191523" y="2136441"/>
            <a:ext cx="1591922" cy="1591918"/>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37">
            <a:extLst>
              <a:ext uri="{FF2B5EF4-FFF2-40B4-BE49-F238E27FC236}">
                <a16:creationId xmlns:a16="http://schemas.microsoft.com/office/drawing/2014/main" id="{BC0154BF-88BD-45F4-BAA7-328C518D6345}"/>
              </a:ext>
            </a:extLst>
          </p:cNvPr>
          <p:cNvSpPr/>
          <p:nvPr/>
        </p:nvSpPr>
        <p:spPr>
          <a:xfrm>
            <a:off x="6287337" y="2005512"/>
            <a:ext cx="1591922" cy="1591918"/>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42">
            <a:extLst>
              <a:ext uri="{FF2B5EF4-FFF2-40B4-BE49-F238E27FC236}">
                <a16:creationId xmlns:a16="http://schemas.microsoft.com/office/drawing/2014/main" id="{6279CB72-20A1-41E4-B254-F8BD16DD930B}"/>
              </a:ext>
            </a:extLst>
          </p:cNvPr>
          <p:cNvSpPr/>
          <p:nvPr/>
        </p:nvSpPr>
        <p:spPr>
          <a:xfrm>
            <a:off x="8309348" y="4157833"/>
            <a:ext cx="1591922" cy="1591918"/>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43">
            <a:extLst>
              <a:ext uri="{FF2B5EF4-FFF2-40B4-BE49-F238E27FC236}">
                <a16:creationId xmlns:a16="http://schemas.microsoft.com/office/drawing/2014/main" id="{9EE674EF-79F5-4976-88D6-5A647BD494EE}"/>
              </a:ext>
            </a:extLst>
          </p:cNvPr>
          <p:cNvSpPr/>
          <p:nvPr/>
        </p:nvSpPr>
        <p:spPr>
          <a:xfrm>
            <a:off x="4176432" y="4157833"/>
            <a:ext cx="1591922" cy="1591918"/>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45">
            <a:extLst>
              <a:ext uri="{FF2B5EF4-FFF2-40B4-BE49-F238E27FC236}">
                <a16:creationId xmlns:a16="http://schemas.microsoft.com/office/drawing/2014/main" id="{9821A1A5-AB34-4ECE-909C-872EB47C5764}"/>
              </a:ext>
            </a:extLst>
          </p:cNvPr>
          <p:cNvGrpSpPr/>
          <p:nvPr/>
        </p:nvGrpSpPr>
        <p:grpSpPr>
          <a:xfrm>
            <a:off x="2723885" y="2616045"/>
            <a:ext cx="492278" cy="612348"/>
            <a:chOff x="4862513" y="3505200"/>
            <a:chExt cx="260350" cy="323851"/>
          </a:xfrm>
          <a:solidFill>
            <a:srgbClr val="FFFFFF"/>
          </a:solidFill>
        </p:grpSpPr>
        <p:sp>
          <p:nvSpPr>
            <p:cNvPr id="13" name="Freeform 9">
              <a:extLst>
                <a:ext uri="{FF2B5EF4-FFF2-40B4-BE49-F238E27FC236}">
                  <a16:creationId xmlns:a16="http://schemas.microsoft.com/office/drawing/2014/main" id="{28A10CBA-4E0C-4B69-A5D7-1E44BDEC25B0}"/>
                </a:ext>
              </a:extLst>
            </p:cNvPr>
            <p:cNvSpPr>
              <a:spLocks/>
            </p:cNvSpPr>
            <p:nvPr/>
          </p:nvSpPr>
          <p:spPr bwMode="auto">
            <a:xfrm>
              <a:off x="4870451" y="3505200"/>
              <a:ext cx="220663" cy="234950"/>
            </a:xfrm>
            <a:custGeom>
              <a:avLst/>
              <a:gdLst>
                <a:gd name="T0" fmla="*/ 761 w 1393"/>
                <a:gd name="T1" fmla="*/ 0 h 1489"/>
                <a:gd name="T2" fmla="*/ 240 w 1393"/>
                <a:gd name="T3" fmla="*/ 0 h 1489"/>
                <a:gd name="T4" fmla="*/ 93 w 1393"/>
                <a:gd name="T5" fmla="*/ 0 h 1489"/>
                <a:gd name="T6" fmla="*/ 0 w 1393"/>
                <a:gd name="T7" fmla="*/ 93 h 1489"/>
                <a:gd name="T8" fmla="*/ 93 w 1393"/>
                <a:gd name="T9" fmla="*/ 186 h 1489"/>
                <a:gd name="T10" fmla="*/ 147 w 1393"/>
                <a:gd name="T11" fmla="*/ 186 h 1489"/>
                <a:gd name="T12" fmla="*/ 147 w 1393"/>
                <a:gd name="T13" fmla="*/ 938 h 1489"/>
                <a:gd name="T14" fmla="*/ 240 w 1393"/>
                <a:gd name="T15" fmla="*/ 1031 h 1489"/>
                <a:gd name="T16" fmla="*/ 397 w 1393"/>
                <a:gd name="T17" fmla="*/ 1031 h 1489"/>
                <a:gd name="T18" fmla="*/ 462 w 1393"/>
                <a:gd name="T19" fmla="*/ 1004 h 1489"/>
                <a:gd name="T20" fmla="*/ 591 w 1393"/>
                <a:gd name="T21" fmla="*/ 876 h 1489"/>
                <a:gd name="T22" fmla="*/ 591 w 1393"/>
                <a:gd name="T23" fmla="*/ 1100 h 1489"/>
                <a:gd name="T24" fmla="*/ 201 w 1393"/>
                <a:gd name="T25" fmla="*/ 1489 h 1489"/>
                <a:gd name="T26" fmla="*/ 1393 w 1393"/>
                <a:gd name="T27" fmla="*/ 1489 h 1489"/>
                <a:gd name="T28" fmla="*/ 1393 w 1393"/>
                <a:gd name="T29" fmla="*/ 633 h 1489"/>
                <a:gd name="T30" fmla="*/ 761 w 1393"/>
                <a:gd name="T31" fmla="*/ 0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3" h="1489">
                  <a:moveTo>
                    <a:pt x="761" y="0"/>
                  </a:moveTo>
                  <a:cubicBezTo>
                    <a:pt x="240" y="0"/>
                    <a:pt x="240" y="0"/>
                    <a:pt x="240" y="0"/>
                  </a:cubicBezTo>
                  <a:cubicBezTo>
                    <a:pt x="93" y="0"/>
                    <a:pt x="93" y="0"/>
                    <a:pt x="93" y="0"/>
                  </a:cubicBezTo>
                  <a:cubicBezTo>
                    <a:pt x="41" y="0"/>
                    <a:pt x="0" y="42"/>
                    <a:pt x="0" y="93"/>
                  </a:cubicBezTo>
                  <a:cubicBezTo>
                    <a:pt x="0" y="145"/>
                    <a:pt x="41" y="186"/>
                    <a:pt x="93" y="186"/>
                  </a:cubicBezTo>
                  <a:cubicBezTo>
                    <a:pt x="147" y="186"/>
                    <a:pt x="147" y="186"/>
                    <a:pt x="147" y="186"/>
                  </a:cubicBezTo>
                  <a:cubicBezTo>
                    <a:pt x="147" y="938"/>
                    <a:pt x="147" y="938"/>
                    <a:pt x="147" y="938"/>
                  </a:cubicBezTo>
                  <a:cubicBezTo>
                    <a:pt x="147" y="990"/>
                    <a:pt x="188" y="1031"/>
                    <a:pt x="240" y="1031"/>
                  </a:cubicBezTo>
                  <a:cubicBezTo>
                    <a:pt x="397" y="1031"/>
                    <a:pt x="397" y="1031"/>
                    <a:pt x="397" y="1031"/>
                  </a:cubicBezTo>
                  <a:cubicBezTo>
                    <a:pt x="421" y="1031"/>
                    <a:pt x="445" y="1021"/>
                    <a:pt x="462" y="1004"/>
                  </a:cubicBezTo>
                  <a:cubicBezTo>
                    <a:pt x="591" y="876"/>
                    <a:pt x="591" y="876"/>
                    <a:pt x="591" y="876"/>
                  </a:cubicBezTo>
                  <a:cubicBezTo>
                    <a:pt x="591" y="1100"/>
                    <a:pt x="591" y="1100"/>
                    <a:pt x="591" y="1100"/>
                  </a:cubicBezTo>
                  <a:cubicBezTo>
                    <a:pt x="201" y="1489"/>
                    <a:pt x="201" y="1489"/>
                    <a:pt x="201" y="1489"/>
                  </a:cubicBezTo>
                  <a:cubicBezTo>
                    <a:pt x="1393" y="1489"/>
                    <a:pt x="1393" y="1489"/>
                    <a:pt x="1393" y="1489"/>
                  </a:cubicBezTo>
                  <a:cubicBezTo>
                    <a:pt x="1393" y="633"/>
                    <a:pt x="1393" y="633"/>
                    <a:pt x="1393" y="633"/>
                  </a:cubicBezTo>
                  <a:cubicBezTo>
                    <a:pt x="1393" y="284"/>
                    <a:pt x="1109" y="0"/>
                    <a:pt x="7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14" name="Freeform 10">
              <a:extLst>
                <a:ext uri="{FF2B5EF4-FFF2-40B4-BE49-F238E27FC236}">
                  <a16:creationId xmlns:a16="http://schemas.microsoft.com/office/drawing/2014/main" id="{F899F3B8-7F6A-424D-88A8-0001CEF94910}"/>
                </a:ext>
              </a:extLst>
            </p:cNvPr>
            <p:cNvSpPr>
              <a:spLocks/>
            </p:cNvSpPr>
            <p:nvPr/>
          </p:nvSpPr>
          <p:spPr bwMode="auto">
            <a:xfrm>
              <a:off x="4862513" y="3770313"/>
              <a:ext cx="260350" cy="58738"/>
            </a:xfrm>
            <a:custGeom>
              <a:avLst/>
              <a:gdLst>
                <a:gd name="T0" fmla="*/ 0 w 1646"/>
                <a:gd name="T1" fmla="*/ 0 h 372"/>
                <a:gd name="T2" fmla="*/ 0 w 1646"/>
                <a:gd name="T3" fmla="*/ 279 h 372"/>
                <a:gd name="T4" fmla="*/ 93 w 1646"/>
                <a:gd name="T5" fmla="*/ 372 h 372"/>
                <a:gd name="T6" fmla="*/ 1553 w 1646"/>
                <a:gd name="T7" fmla="*/ 372 h 372"/>
                <a:gd name="T8" fmla="*/ 1646 w 1646"/>
                <a:gd name="T9" fmla="*/ 279 h 372"/>
                <a:gd name="T10" fmla="*/ 1646 w 1646"/>
                <a:gd name="T11" fmla="*/ 0 h 372"/>
                <a:gd name="T12" fmla="*/ 0 w 16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1646" h="372">
                  <a:moveTo>
                    <a:pt x="0" y="0"/>
                  </a:moveTo>
                  <a:cubicBezTo>
                    <a:pt x="0" y="279"/>
                    <a:pt x="0" y="279"/>
                    <a:pt x="0" y="279"/>
                  </a:cubicBezTo>
                  <a:cubicBezTo>
                    <a:pt x="0" y="330"/>
                    <a:pt x="42" y="372"/>
                    <a:pt x="93" y="372"/>
                  </a:cubicBezTo>
                  <a:cubicBezTo>
                    <a:pt x="1553" y="372"/>
                    <a:pt x="1553" y="372"/>
                    <a:pt x="1553" y="372"/>
                  </a:cubicBezTo>
                  <a:cubicBezTo>
                    <a:pt x="1604" y="372"/>
                    <a:pt x="1646" y="330"/>
                    <a:pt x="1646" y="279"/>
                  </a:cubicBezTo>
                  <a:cubicBezTo>
                    <a:pt x="1646" y="0"/>
                    <a:pt x="1646" y="0"/>
                    <a:pt x="164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sp>
        <p:nvSpPr>
          <p:cNvPr id="40" name="TextBox 65">
            <a:extLst>
              <a:ext uri="{FF2B5EF4-FFF2-40B4-BE49-F238E27FC236}">
                <a16:creationId xmlns:a16="http://schemas.microsoft.com/office/drawing/2014/main" id="{6D037864-A9C6-4FD4-A0DF-4A8252E3DF4F}"/>
              </a:ext>
            </a:extLst>
          </p:cNvPr>
          <p:cNvSpPr txBox="1"/>
          <p:nvPr/>
        </p:nvSpPr>
        <p:spPr>
          <a:xfrm>
            <a:off x="3611446" y="2234955"/>
            <a:ext cx="2533403" cy="775140"/>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lang="en-US" altLang="zh-CN" sz="2000" dirty="0">
                <a:solidFill>
                  <a:schemeClr val="accent1">
                    <a:lumMod val="75000"/>
                  </a:schemeClr>
                </a:solidFill>
                <a:latin typeface="Arial Rounded MT Bold" panose="020F0704030504030204" pitchFamily="34" charset="0"/>
                <a:ea typeface="+mj-ea"/>
              </a:rPr>
              <a:t>Sculpture of Prime Minister Zhou</a:t>
            </a:r>
            <a:endParaRPr lang="en-US" sz="2000" dirty="0">
              <a:solidFill>
                <a:schemeClr val="accent1">
                  <a:lumMod val="75000"/>
                </a:schemeClr>
              </a:solidFill>
              <a:latin typeface="Arial Rounded MT Bold" panose="020F0704030504030204" pitchFamily="34" charset="0"/>
              <a:ea typeface="+mj-ea"/>
            </a:endParaRPr>
          </a:p>
        </p:txBody>
      </p:sp>
      <p:sp>
        <p:nvSpPr>
          <p:cNvPr id="43" name="TextBox 65">
            <a:extLst>
              <a:ext uri="{FF2B5EF4-FFF2-40B4-BE49-F238E27FC236}">
                <a16:creationId xmlns:a16="http://schemas.microsoft.com/office/drawing/2014/main" id="{05E12F30-9FBB-449D-8301-8A791B003CC6}"/>
              </a:ext>
            </a:extLst>
          </p:cNvPr>
          <p:cNvSpPr txBox="1"/>
          <p:nvPr/>
        </p:nvSpPr>
        <p:spPr>
          <a:xfrm>
            <a:off x="1614272" y="4823669"/>
            <a:ext cx="2533403" cy="852084"/>
          </a:xfrm>
          <a:prstGeom prst="rect">
            <a:avLst/>
          </a:prstGeom>
          <a:noFill/>
        </p:spPr>
        <p:txBody>
          <a:bodyPr wrap="square" lIns="0" tIns="36000" rIns="0" bIns="36000" rtlCol="0">
            <a:spAutoFit/>
          </a:bodyPr>
          <a:lstStyle/>
          <a:p>
            <a:pPr algn="ctr">
              <a:lnSpc>
                <a:spcPct val="120000"/>
              </a:lnSpc>
              <a:spcBef>
                <a:spcPts val="600"/>
              </a:spcBef>
              <a:defRPr/>
            </a:pPr>
            <a:r>
              <a:rPr lang="en-US" altLang="zh-CN" sz="2000" dirty="0">
                <a:solidFill>
                  <a:schemeClr val="accent1">
                    <a:lumMod val="75000"/>
                  </a:schemeClr>
                </a:solidFill>
                <a:latin typeface="Arial Rounded MT Bold" panose="020F0704030504030204" pitchFamily="34" charset="0"/>
                <a:ea typeface="+mj-ea"/>
              </a:rPr>
              <a:t>the site of </a:t>
            </a:r>
          </a:p>
          <a:p>
            <a:pPr algn="ctr">
              <a:lnSpc>
                <a:spcPct val="120000"/>
              </a:lnSpc>
              <a:spcBef>
                <a:spcPts val="600"/>
              </a:spcBef>
              <a:defRPr/>
            </a:pPr>
            <a:r>
              <a:rPr lang="en-US" altLang="zh-CN" sz="2000" dirty="0" err="1">
                <a:solidFill>
                  <a:schemeClr val="accent1">
                    <a:lumMod val="75000"/>
                  </a:schemeClr>
                </a:solidFill>
                <a:latin typeface="Arial Rounded MT Bold" panose="020F0704030504030204" pitchFamily="34" charset="0"/>
                <a:ea typeface="+mj-ea"/>
              </a:rPr>
              <a:t>Siyuan</a:t>
            </a:r>
            <a:r>
              <a:rPr lang="en-US" altLang="zh-CN" sz="2000" dirty="0">
                <a:solidFill>
                  <a:schemeClr val="accent1">
                    <a:lumMod val="75000"/>
                  </a:schemeClr>
                </a:solidFill>
                <a:latin typeface="Arial Rounded MT Bold" panose="020F0704030504030204" pitchFamily="34" charset="0"/>
                <a:ea typeface="+mj-ea"/>
              </a:rPr>
              <a:t> Hall</a:t>
            </a:r>
            <a:endParaRPr lang="en-US" sz="2000" dirty="0">
              <a:solidFill>
                <a:schemeClr val="accent1">
                  <a:lumMod val="75000"/>
                </a:schemeClr>
              </a:solidFill>
              <a:latin typeface="Arial Rounded MT Bold" panose="020F0704030504030204" pitchFamily="34" charset="0"/>
              <a:ea typeface="+mj-ea"/>
            </a:endParaRPr>
          </a:p>
        </p:txBody>
      </p:sp>
      <p:sp>
        <p:nvSpPr>
          <p:cNvPr id="46" name="TextBox 65">
            <a:extLst>
              <a:ext uri="{FF2B5EF4-FFF2-40B4-BE49-F238E27FC236}">
                <a16:creationId xmlns:a16="http://schemas.microsoft.com/office/drawing/2014/main" id="{1DD3C280-0A43-448D-841F-193898DF3CC1}"/>
              </a:ext>
            </a:extLst>
          </p:cNvPr>
          <p:cNvSpPr txBox="1"/>
          <p:nvPr/>
        </p:nvSpPr>
        <p:spPr>
          <a:xfrm>
            <a:off x="5986100" y="4862141"/>
            <a:ext cx="2533403" cy="775140"/>
          </a:xfrm>
          <a:prstGeom prst="rect">
            <a:avLst/>
          </a:prstGeom>
          <a:noFill/>
        </p:spPr>
        <p:txBody>
          <a:bodyPr wrap="square" lIns="0" tIns="36000" rIns="0" bIns="36000" rtlCol="0">
            <a:spAutoFit/>
          </a:bodyPr>
          <a:lstStyle/>
          <a:p>
            <a:pPr algn="ctr">
              <a:lnSpc>
                <a:spcPct val="120000"/>
              </a:lnSpc>
              <a:spcBef>
                <a:spcPts val="600"/>
              </a:spcBef>
              <a:defRPr/>
            </a:pPr>
            <a:r>
              <a:rPr lang="en-US" altLang="zh-CN" sz="2000" dirty="0">
                <a:solidFill>
                  <a:schemeClr val="accent1">
                    <a:lumMod val="75000"/>
                  </a:schemeClr>
                </a:solidFill>
                <a:latin typeface="Arial Rounded MT Bold" panose="020F0704030504030204" pitchFamily="34" charset="0"/>
                <a:ea typeface="+mj-ea"/>
              </a:rPr>
              <a:t> </a:t>
            </a:r>
            <a:r>
              <a:rPr lang="en-US" altLang="zh-CN" sz="2000" dirty="0" err="1">
                <a:solidFill>
                  <a:schemeClr val="accent1">
                    <a:lumMod val="75000"/>
                  </a:schemeClr>
                </a:solidFill>
                <a:latin typeface="Arial Rounded MT Bold" panose="020F0704030504030204" pitchFamily="34" charset="0"/>
                <a:ea typeface="+mj-ea"/>
              </a:rPr>
              <a:t>HorseShoe</a:t>
            </a:r>
            <a:r>
              <a:rPr lang="en-US" altLang="zh-CN" sz="2000" dirty="0">
                <a:solidFill>
                  <a:schemeClr val="accent1">
                    <a:lumMod val="75000"/>
                  </a:schemeClr>
                </a:solidFill>
                <a:latin typeface="Arial Rounded MT Bold" panose="020F0704030504030204" pitchFamily="34" charset="0"/>
                <a:ea typeface="+mj-ea"/>
              </a:rPr>
              <a:t> Lake  Jialing school</a:t>
            </a:r>
            <a:endParaRPr lang="en-US" sz="2000" dirty="0">
              <a:solidFill>
                <a:schemeClr val="accent1">
                  <a:lumMod val="75000"/>
                </a:schemeClr>
              </a:solidFill>
              <a:latin typeface="Arial Rounded MT Bold" panose="020F0704030504030204" pitchFamily="34" charset="0"/>
              <a:ea typeface="+mj-ea"/>
            </a:endParaRPr>
          </a:p>
        </p:txBody>
      </p:sp>
      <p:sp>
        <p:nvSpPr>
          <p:cNvPr id="49" name="TextBox 65">
            <a:extLst>
              <a:ext uri="{FF2B5EF4-FFF2-40B4-BE49-F238E27FC236}">
                <a16:creationId xmlns:a16="http://schemas.microsoft.com/office/drawing/2014/main" id="{7ACEFB38-7987-472F-90BA-B53336E63C1E}"/>
              </a:ext>
            </a:extLst>
          </p:cNvPr>
          <p:cNvSpPr txBox="1"/>
          <p:nvPr/>
        </p:nvSpPr>
        <p:spPr>
          <a:xfrm>
            <a:off x="7764668" y="2229693"/>
            <a:ext cx="2533403" cy="780076"/>
          </a:xfrm>
          <a:prstGeom prst="rect">
            <a:avLst/>
          </a:prstGeom>
          <a:noFill/>
        </p:spPr>
        <p:txBody>
          <a:bodyPr wrap="square" lIns="0" tIns="36000" rIns="0" bIns="36000" rtlCol="0">
            <a:spAutoFit/>
          </a:bodyPr>
          <a:lstStyle/>
          <a:p>
            <a:pPr algn="ctr">
              <a:lnSpc>
                <a:spcPct val="120000"/>
              </a:lnSpc>
              <a:spcBef>
                <a:spcPts val="600"/>
              </a:spcBef>
              <a:defRPr/>
            </a:pPr>
            <a:r>
              <a:rPr lang="en-US" altLang="zh-CN" sz="2000" dirty="0">
                <a:solidFill>
                  <a:schemeClr val="accent1">
                    <a:lumMod val="75000"/>
                  </a:schemeClr>
                </a:solidFill>
                <a:latin typeface="Arial Rounded MT Bold" panose="020F0704030504030204" pitchFamily="34" charset="0"/>
                <a:ea typeface="+mj-ea"/>
              </a:rPr>
              <a:t>the </a:t>
            </a:r>
            <a:r>
              <a:rPr lang="en-US" altLang="zh-CN" sz="2000" dirty="0" err="1">
                <a:solidFill>
                  <a:schemeClr val="accent1">
                    <a:lumMod val="75000"/>
                  </a:schemeClr>
                </a:solidFill>
                <a:latin typeface="Arial Rounded MT Bold" panose="020F0704030504030204" pitchFamily="34" charset="0"/>
                <a:ea typeface="+mj-ea"/>
              </a:rPr>
              <a:t>Xingsheng</a:t>
            </a:r>
            <a:r>
              <a:rPr lang="en-US" altLang="zh-CN" sz="2000" dirty="0">
                <a:solidFill>
                  <a:schemeClr val="accent1">
                    <a:lumMod val="75000"/>
                  </a:schemeClr>
                </a:solidFill>
                <a:latin typeface="Arial Rounded MT Bold" panose="020F0704030504030204" pitchFamily="34" charset="0"/>
                <a:ea typeface="+mj-ea"/>
              </a:rPr>
              <a:t> Building</a:t>
            </a:r>
            <a:endParaRPr lang="en-US" sz="2000" dirty="0">
              <a:solidFill>
                <a:schemeClr val="accent1">
                  <a:lumMod val="75000"/>
                </a:schemeClr>
              </a:solidFill>
              <a:latin typeface="Arial Rounded MT Bold" panose="020F0704030504030204" pitchFamily="34" charset="0"/>
              <a:ea typeface="+mj-ea"/>
            </a:endParaRPr>
          </a:p>
        </p:txBody>
      </p:sp>
      <p:sp>
        <p:nvSpPr>
          <p:cNvPr id="33" name="Freeform 5">
            <a:extLst>
              <a:ext uri="{FF2B5EF4-FFF2-40B4-BE49-F238E27FC236}">
                <a16:creationId xmlns:a16="http://schemas.microsoft.com/office/drawing/2014/main" id="{74B92FC9-56FE-4993-2990-61B79FCAE479}"/>
              </a:ext>
            </a:extLst>
          </p:cNvPr>
          <p:cNvSpPr>
            <a:spLocks noEditPoints="1"/>
          </p:cNvSpPr>
          <p:nvPr/>
        </p:nvSpPr>
        <p:spPr bwMode="auto">
          <a:xfrm>
            <a:off x="6685440" y="2418012"/>
            <a:ext cx="794253" cy="720346"/>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D619235F-0983-90D2-2F08-31BB67925B41}"/>
              </a:ext>
            </a:extLst>
          </p:cNvPr>
          <p:cNvSpPr>
            <a:spLocks noEditPoints="1"/>
          </p:cNvSpPr>
          <p:nvPr/>
        </p:nvSpPr>
        <p:spPr bwMode="auto">
          <a:xfrm>
            <a:off x="8762052" y="4657872"/>
            <a:ext cx="686513" cy="591839"/>
          </a:xfrm>
          <a:custGeom>
            <a:avLst/>
            <a:gdLst>
              <a:gd name="T0" fmla="*/ 12 w 148"/>
              <a:gd name="T1" fmla="*/ 66 h 120"/>
              <a:gd name="T2" fmla="*/ 52 w 148"/>
              <a:gd name="T3" fmla="*/ 66 h 120"/>
              <a:gd name="T4" fmla="*/ 66 w 148"/>
              <a:gd name="T5" fmla="*/ 66 h 120"/>
              <a:gd name="T6" fmla="*/ 52 w 148"/>
              <a:gd name="T7" fmla="*/ 70 h 120"/>
              <a:gd name="T8" fmla="*/ 12 w 148"/>
              <a:gd name="T9" fmla="*/ 87 h 120"/>
              <a:gd name="T10" fmla="*/ 66 w 148"/>
              <a:gd name="T11" fmla="*/ 87 h 120"/>
              <a:gd name="T12" fmla="*/ 52 w 148"/>
              <a:gd name="T13" fmla="*/ 70 h 120"/>
              <a:gd name="T14" fmla="*/ 12 w 148"/>
              <a:gd name="T15" fmla="*/ 41 h 120"/>
              <a:gd name="T16" fmla="*/ 52 w 148"/>
              <a:gd name="T17" fmla="*/ 41 h 120"/>
              <a:gd name="T18" fmla="*/ 66 w 148"/>
              <a:gd name="T19" fmla="*/ 41 h 120"/>
              <a:gd name="T20" fmla="*/ 52 w 148"/>
              <a:gd name="T21" fmla="*/ 46 h 120"/>
              <a:gd name="T22" fmla="*/ 12 w 148"/>
              <a:gd name="T23" fmla="*/ 62 h 120"/>
              <a:gd name="T24" fmla="*/ 66 w 148"/>
              <a:gd name="T25" fmla="*/ 62 h 120"/>
              <a:gd name="T26" fmla="*/ 52 w 148"/>
              <a:gd name="T27" fmla="*/ 46 h 120"/>
              <a:gd name="T28" fmla="*/ 12 w 148"/>
              <a:gd name="T29" fmla="*/ 29 h 120"/>
              <a:gd name="T30" fmla="*/ 52 w 148"/>
              <a:gd name="T31" fmla="*/ 29 h 120"/>
              <a:gd name="T32" fmla="*/ 66 w 148"/>
              <a:gd name="T33" fmla="*/ 29 h 120"/>
              <a:gd name="T34" fmla="*/ 82 w 148"/>
              <a:gd name="T35" fmla="*/ 29 h 120"/>
              <a:gd name="T36" fmla="*/ 95 w 148"/>
              <a:gd name="T37" fmla="*/ 29 h 120"/>
              <a:gd name="T38" fmla="*/ 135 w 148"/>
              <a:gd name="T39" fmla="*/ 29 h 120"/>
              <a:gd name="T40" fmla="*/ 82 w 148"/>
              <a:gd name="T41" fmla="*/ 29 h 120"/>
              <a:gd name="T42" fmla="*/ 82 w 148"/>
              <a:gd name="T43" fmla="*/ 50 h 120"/>
              <a:gd name="T44" fmla="*/ 135 w 148"/>
              <a:gd name="T45" fmla="*/ 50 h 120"/>
              <a:gd name="T46" fmla="*/ 95 w 148"/>
              <a:gd name="T47" fmla="*/ 33 h 120"/>
              <a:gd name="T48" fmla="*/ 82 w 148"/>
              <a:gd name="T49" fmla="*/ 54 h 120"/>
              <a:gd name="T50" fmla="*/ 95 w 148"/>
              <a:gd name="T51" fmla="*/ 54 h 120"/>
              <a:gd name="T52" fmla="*/ 135 w 148"/>
              <a:gd name="T53" fmla="*/ 54 h 120"/>
              <a:gd name="T54" fmla="*/ 82 w 148"/>
              <a:gd name="T55" fmla="*/ 54 h 120"/>
              <a:gd name="T56" fmla="*/ 82 w 148"/>
              <a:gd name="T57" fmla="*/ 87 h 120"/>
              <a:gd name="T58" fmla="*/ 135 w 148"/>
              <a:gd name="T59" fmla="*/ 87 h 120"/>
              <a:gd name="T60" fmla="*/ 95 w 148"/>
              <a:gd name="T61" fmla="*/ 70 h 120"/>
              <a:gd name="T62" fmla="*/ 82 w 148"/>
              <a:gd name="T63" fmla="*/ 66 h 120"/>
              <a:gd name="T64" fmla="*/ 95 w 148"/>
              <a:gd name="T65" fmla="*/ 66 h 120"/>
              <a:gd name="T66" fmla="*/ 135 w 148"/>
              <a:gd name="T67" fmla="*/ 66 h 120"/>
              <a:gd name="T68" fmla="*/ 82 w 148"/>
              <a:gd name="T69" fmla="*/ 66 h 120"/>
              <a:gd name="T70" fmla="*/ 74 w 148"/>
              <a:gd name="T71" fmla="*/ 17 h 120"/>
              <a:gd name="T72" fmla="*/ 0 w 148"/>
              <a:gd name="T73" fmla="*/ 13 h 120"/>
              <a:gd name="T74" fmla="*/ 54 w 148"/>
              <a:gd name="T75" fmla="*/ 111 h 120"/>
              <a:gd name="T76" fmla="*/ 64 w 148"/>
              <a:gd name="T77" fmla="*/ 115 h 120"/>
              <a:gd name="T78" fmla="*/ 84 w 148"/>
              <a:gd name="T79" fmla="*/ 115 h 120"/>
              <a:gd name="T80" fmla="*/ 93 w 148"/>
              <a:gd name="T81" fmla="*/ 111 h 120"/>
              <a:gd name="T82" fmla="*/ 148 w 148"/>
              <a:gd name="T83" fmla="*/ 13 h 120"/>
              <a:gd name="T84" fmla="*/ 70 w 148"/>
              <a:gd name="T85" fmla="*/ 111 h 120"/>
              <a:gd name="T86" fmla="*/ 8 w 148"/>
              <a:gd name="T87" fmla="*/ 107 h 120"/>
              <a:gd name="T88" fmla="*/ 53 w 148"/>
              <a:gd name="T89" fmla="*/ 7 h 120"/>
              <a:gd name="T90" fmla="*/ 70 w 148"/>
              <a:gd name="T91" fmla="*/ 111 h 120"/>
              <a:gd name="T92" fmla="*/ 98 w 148"/>
              <a:gd name="T93" fmla="*/ 96 h 120"/>
              <a:gd name="T94" fmla="*/ 78 w 148"/>
              <a:gd name="T95" fmla="*/ 23 h 120"/>
              <a:gd name="T96" fmla="*/ 140 w 148"/>
              <a:gd name="T97" fmla="*/ 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20">
                <a:moveTo>
                  <a:pt x="52" y="58"/>
                </a:moveTo>
                <a:cubicBezTo>
                  <a:pt x="36" y="58"/>
                  <a:pt x="12" y="66"/>
                  <a:pt x="12" y="66"/>
                </a:cubicBezTo>
                <a:cubicBezTo>
                  <a:pt x="12" y="74"/>
                  <a:pt x="12" y="74"/>
                  <a:pt x="12" y="74"/>
                </a:cubicBezTo>
                <a:cubicBezTo>
                  <a:pt x="12" y="74"/>
                  <a:pt x="36" y="66"/>
                  <a:pt x="52" y="66"/>
                </a:cubicBezTo>
                <a:cubicBezTo>
                  <a:pt x="60" y="66"/>
                  <a:pt x="66" y="74"/>
                  <a:pt x="66" y="74"/>
                </a:cubicBezTo>
                <a:cubicBezTo>
                  <a:pt x="66" y="66"/>
                  <a:pt x="66" y="66"/>
                  <a:pt x="66" y="66"/>
                </a:cubicBezTo>
                <a:cubicBezTo>
                  <a:pt x="66" y="66"/>
                  <a:pt x="60" y="58"/>
                  <a:pt x="52" y="58"/>
                </a:cubicBezTo>
                <a:close/>
                <a:moveTo>
                  <a:pt x="52" y="70"/>
                </a:moveTo>
                <a:cubicBezTo>
                  <a:pt x="36" y="70"/>
                  <a:pt x="12" y="78"/>
                  <a:pt x="12" y="78"/>
                </a:cubicBezTo>
                <a:cubicBezTo>
                  <a:pt x="12" y="87"/>
                  <a:pt x="12" y="87"/>
                  <a:pt x="12" y="87"/>
                </a:cubicBezTo>
                <a:cubicBezTo>
                  <a:pt x="12" y="87"/>
                  <a:pt x="36" y="78"/>
                  <a:pt x="52" y="78"/>
                </a:cubicBezTo>
                <a:cubicBezTo>
                  <a:pt x="60" y="78"/>
                  <a:pt x="66" y="87"/>
                  <a:pt x="66" y="87"/>
                </a:cubicBezTo>
                <a:cubicBezTo>
                  <a:pt x="66" y="78"/>
                  <a:pt x="66" y="78"/>
                  <a:pt x="66" y="78"/>
                </a:cubicBezTo>
                <a:cubicBezTo>
                  <a:pt x="66" y="78"/>
                  <a:pt x="60" y="70"/>
                  <a:pt x="52" y="70"/>
                </a:cubicBezTo>
                <a:close/>
                <a:moveTo>
                  <a:pt x="52" y="33"/>
                </a:moveTo>
                <a:cubicBezTo>
                  <a:pt x="36" y="33"/>
                  <a:pt x="12" y="41"/>
                  <a:pt x="12" y="41"/>
                </a:cubicBezTo>
                <a:cubicBezTo>
                  <a:pt x="12" y="50"/>
                  <a:pt x="12" y="50"/>
                  <a:pt x="12" y="50"/>
                </a:cubicBezTo>
                <a:cubicBezTo>
                  <a:pt x="12" y="50"/>
                  <a:pt x="36" y="41"/>
                  <a:pt x="52" y="41"/>
                </a:cubicBezTo>
                <a:cubicBezTo>
                  <a:pt x="60" y="41"/>
                  <a:pt x="66" y="50"/>
                  <a:pt x="66" y="50"/>
                </a:cubicBezTo>
                <a:cubicBezTo>
                  <a:pt x="66" y="41"/>
                  <a:pt x="66" y="41"/>
                  <a:pt x="66" y="41"/>
                </a:cubicBezTo>
                <a:cubicBezTo>
                  <a:pt x="66" y="41"/>
                  <a:pt x="60" y="33"/>
                  <a:pt x="52" y="33"/>
                </a:cubicBezTo>
                <a:close/>
                <a:moveTo>
                  <a:pt x="52" y="46"/>
                </a:moveTo>
                <a:cubicBezTo>
                  <a:pt x="36" y="46"/>
                  <a:pt x="12" y="54"/>
                  <a:pt x="12" y="54"/>
                </a:cubicBezTo>
                <a:cubicBezTo>
                  <a:pt x="12" y="62"/>
                  <a:pt x="12" y="62"/>
                  <a:pt x="12" y="62"/>
                </a:cubicBezTo>
                <a:cubicBezTo>
                  <a:pt x="12" y="62"/>
                  <a:pt x="36" y="54"/>
                  <a:pt x="52" y="54"/>
                </a:cubicBezTo>
                <a:cubicBezTo>
                  <a:pt x="60" y="54"/>
                  <a:pt x="66" y="62"/>
                  <a:pt x="66" y="62"/>
                </a:cubicBezTo>
                <a:cubicBezTo>
                  <a:pt x="66" y="54"/>
                  <a:pt x="66" y="54"/>
                  <a:pt x="66" y="54"/>
                </a:cubicBezTo>
                <a:cubicBezTo>
                  <a:pt x="66" y="54"/>
                  <a:pt x="60" y="46"/>
                  <a:pt x="52" y="46"/>
                </a:cubicBezTo>
                <a:close/>
                <a:moveTo>
                  <a:pt x="52" y="21"/>
                </a:moveTo>
                <a:cubicBezTo>
                  <a:pt x="36" y="21"/>
                  <a:pt x="12" y="29"/>
                  <a:pt x="12" y="29"/>
                </a:cubicBezTo>
                <a:cubicBezTo>
                  <a:pt x="12" y="37"/>
                  <a:pt x="12" y="37"/>
                  <a:pt x="12" y="37"/>
                </a:cubicBezTo>
                <a:cubicBezTo>
                  <a:pt x="12" y="37"/>
                  <a:pt x="36" y="29"/>
                  <a:pt x="52" y="29"/>
                </a:cubicBezTo>
                <a:cubicBezTo>
                  <a:pt x="60" y="29"/>
                  <a:pt x="66" y="37"/>
                  <a:pt x="66" y="37"/>
                </a:cubicBezTo>
                <a:cubicBezTo>
                  <a:pt x="66" y="29"/>
                  <a:pt x="66" y="29"/>
                  <a:pt x="66" y="29"/>
                </a:cubicBezTo>
                <a:cubicBezTo>
                  <a:pt x="66" y="29"/>
                  <a:pt x="60" y="21"/>
                  <a:pt x="52" y="21"/>
                </a:cubicBezTo>
                <a:close/>
                <a:moveTo>
                  <a:pt x="82" y="29"/>
                </a:moveTo>
                <a:cubicBezTo>
                  <a:pt x="82" y="37"/>
                  <a:pt x="82" y="37"/>
                  <a:pt x="82" y="37"/>
                </a:cubicBezTo>
                <a:cubicBezTo>
                  <a:pt x="82" y="37"/>
                  <a:pt x="88" y="29"/>
                  <a:pt x="95" y="29"/>
                </a:cubicBezTo>
                <a:cubicBezTo>
                  <a:pt x="111" y="29"/>
                  <a:pt x="135" y="37"/>
                  <a:pt x="135" y="37"/>
                </a:cubicBezTo>
                <a:cubicBezTo>
                  <a:pt x="135" y="29"/>
                  <a:pt x="135" y="29"/>
                  <a:pt x="135" y="29"/>
                </a:cubicBezTo>
                <a:cubicBezTo>
                  <a:pt x="135" y="29"/>
                  <a:pt x="111" y="21"/>
                  <a:pt x="95" y="21"/>
                </a:cubicBezTo>
                <a:cubicBezTo>
                  <a:pt x="88" y="21"/>
                  <a:pt x="82" y="29"/>
                  <a:pt x="82" y="29"/>
                </a:cubicBezTo>
                <a:close/>
                <a:moveTo>
                  <a:pt x="82" y="41"/>
                </a:moveTo>
                <a:cubicBezTo>
                  <a:pt x="82" y="50"/>
                  <a:pt x="82" y="50"/>
                  <a:pt x="82" y="50"/>
                </a:cubicBezTo>
                <a:cubicBezTo>
                  <a:pt x="82" y="50"/>
                  <a:pt x="88" y="41"/>
                  <a:pt x="95" y="41"/>
                </a:cubicBezTo>
                <a:cubicBezTo>
                  <a:pt x="111" y="41"/>
                  <a:pt x="135" y="50"/>
                  <a:pt x="135" y="50"/>
                </a:cubicBezTo>
                <a:cubicBezTo>
                  <a:pt x="135" y="41"/>
                  <a:pt x="135" y="41"/>
                  <a:pt x="135" y="41"/>
                </a:cubicBezTo>
                <a:cubicBezTo>
                  <a:pt x="135" y="41"/>
                  <a:pt x="111" y="33"/>
                  <a:pt x="95" y="33"/>
                </a:cubicBezTo>
                <a:cubicBezTo>
                  <a:pt x="88" y="33"/>
                  <a:pt x="82" y="41"/>
                  <a:pt x="82" y="41"/>
                </a:cubicBezTo>
                <a:close/>
                <a:moveTo>
                  <a:pt x="82" y="54"/>
                </a:moveTo>
                <a:cubicBezTo>
                  <a:pt x="82" y="62"/>
                  <a:pt x="82" y="62"/>
                  <a:pt x="82" y="62"/>
                </a:cubicBezTo>
                <a:cubicBezTo>
                  <a:pt x="82" y="62"/>
                  <a:pt x="88" y="54"/>
                  <a:pt x="95" y="54"/>
                </a:cubicBezTo>
                <a:cubicBezTo>
                  <a:pt x="111" y="54"/>
                  <a:pt x="135" y="62"/>
                  <a:pt x="135" y="62"/>
                </a:cubicBezTo>
                <a:cubicBezTo>
                  <a:pt x="135" y="54"/>
                  <a:pt x="135" y="54"/>
                  <a:pt x="135" y="54"/>
                </a:cubicBezTo>
                <a:cubicBezTo>
                  <a:pt x="135" y="54"/>
                  <a:pt x="111" y="46"/>
                  <a:pt x="95" y="46"/>
                </a:cubicBezTo>
                <a:cubicBezTo>
                  <a:pt x="88" y="46"/>
                  <a:pt x="82" y="54"/>
                  <a:pt x="82" y="54"/>
                </a:cubicBezTo>
                <a:close/>
                <a:moveTo>
                  <a:pt x="82" y="78"/>
                </a:moveTo>
                <a:cubicBezTo>
                  <a:pt x="82" y="87"/>
                  <a:pt x="82" y="87"/>
                  <a:pt x="82" y="87"/>
                </a:cubicBezTo>
                <a:cubicBezTo>
                  <a:pt x="82" y="87"/>
                  <a:pt x="88" y="78"/>
                  <a:pt x="95" y="78"/>
                </a:cubicBezTo>
                <a:cubicBezTo>
                  <a:pt x="111" y="78"/>
                  <a:pt x="135" y="87"/>
                  <a:pt x="135" y="87"/>
                </a:cubicBezTo>
                <a:cubicBezTo>
                  <a:pt x="135" y="78"/>
                  <a:pt x="135" y="78"/>
                  <a:pt x="135" y="78"/>
                </a:cubicBezTo>
                <a:cubicBezTo>
                  <a:pt x="135" y="78"/>
                  <a:pt x="111" y="70"/>
                  <a:pt x="95" y="70"/>
                </a:cubicBezTo>
                <a:cubicBezTo>
                  <a:pt x="88" y="70"/>
                  <a:pt x="82" y="78"/>
                  <a:pt x="82" y="78"/>
                </a:cubicBezTo>
                <a:close/>
                <a:moveTo>
                  <a:pt x="82" y="66"/>
                </a:moveTo>
                <a:cubicBezTo>
                  <a:pt x="82" y="74"/>
                  <a:pt x="82" y="74"/>
                  <a:pt x="82" y="74"/>
                </a:cubicBezTo>
                <a:cubicBezTo>
                  <a:pt x="82" y="74"/>
                  <a:pt x="88" y="66"/>
                  <a:pt x="95" y="66"/>
                </a:cubicBezTo>
                <a:cubicBezTo>
                  <a:pt x="111" y="66"/>
                  <a:pt x="135" y="74"/>
                  <a:pt x="135" y="74"/>
                </a:cubicBezTo>
                <a:cubicBezTo>
                  <a:pt x="135" y="66"/>
                  <a:pt x="135" y="66"/>
                  <a:pt x="135" y="66"/>
                </a:cubicBezTo>
                <a:cubicBezTo>
                  <a:pt x="135" y="66"/>
                  <a:pt x="111" y="58"/>
                  <a:pt x="95" y="58"/>
                </a:cubicBezTo>
                <a:cubicBezTo>
                  <a:pt x="88" y="58"/>
                  <a:pt x="82" y="66"/>
                  <a:pt x="82" y="66"/>
                </a:cubicBezTo>
                <a:close/>
                <a:moveTo>
                  <a:pt x="93" y="0"/>
                </a:moveTo>
                <a:cubicBezTo>
                  <a:pt x="78" y="0"/>
                  <a:pt x="74" y="17"/>
                  <a:pt x="74" y="17"/>
                </a:cubicBezTo>
                <a:cubicBezTo>
                  <a:pt x="74" y="17"/>
                  <a:pt x="70" y="0"/>
                  <a:pt x="54" y="0"/>
                </a:cubicBezTo>
                <a:cubicBezTo>
                  <a:pt x="20" y="0"/>
                  <a:pt x="0" y="13"/>
                  <a:pt x="0" y="13"/>
                </a:cubicBezTo>
                <a:cubicBezTo>
                  <a:pt x="0" y="115"/>
                  <a:pt x="0" y="115"/>
                  <a:pt x="0" y="115"/>
                </a:cubicBezTo>
                <a:cubicBezTo>
                  <a:pt x="0" y="115"/>
                  <a:pt x="32" y="111"/>
                  <a:pt x="54" y="111"/>
                </a:cubicBezTo>
                <a:cubicBezTo>
                  <a:pt x="58" y="111"/>
                  <a:pt x="62" y="112"/>
                  <a:pt x="65" y="113"/>
                </a:cubicBezTo>
                <a:cubicBezTo>
                  <a:pt x="64" y="114"/>
                  <a:pt x="64" y="114"/>
                  <a:pt x="64" y="115"/>
                </a:cubicBezTo>
                <a:cubicBezTo>
                  <a:pt x="64" y="118"/>
                  <a:pt x="68" y="120"/>
                  <a:pt x="74" y="120"/>
                </a:cubicBezTo>
                <a:cubicBezTo>
                  <a:pt x="79" y="120"/>
                  <a:pt x="84" y="118"/>
                  <a:pt x="84" y="115"/>
                </a:cubicBezTo>
                <a:cubicBezTo>
                  <a:pt x="84" y="114"/>
                  <a:pt x="83" y="114"/>
                  <a:pt x="83" y="113"/>
                </a:cubicBezTo>
                <a:cubicBezTo>
                  <a:pt x="86" y="112"/>
                  <a:pt x="89" y="111"/>
                  <a:pt x="93" y="111"/>
                </a:cubicBezTo>
                <a:cubicBezTo>
                  <a:pt x="115" y="111"/>
                  <a:pt x="148" y="115"/>
                  <a:pt x="148" y="115"/>
                </a:cubicBezTo>
                <a:cubicBezTo>
                  <a:pt x="148" y="13"/>
                  <a:pt x="148" y="13"/>
                  <a:pt x="148" y="13"/>
                </a:cubicBezTo>
                <a:cubicBezTo>
                  <a:pt x="148" y="13"/>
                  <a:pt x="127" y="0"/>
                  <a:pt x="93" y="0"/>
                </a:cubicBezTo>
                <a:close/>
                <a:moveTo>
                  <a:pt x="70" y="111"/>
                </a:moveTo>
                <a:cubicBezTo>
                  <a:pt x="70" y="111"/>
                  <a:pt x="66" y="96"/>
                  <a:pt x="49" y="96"/>
                </a:cubicBezTo>
                <a:cubicBezTo>
                  <a:pt x="33" y="96"/>
                  <a:pt x="8" y="107"/>
                  <a:pt x="8" y="107"/>
                </a:cubicBezTo>
                <a:cubicBezTo>
                  <a:pt x="8" y="19"/>
                  <a:pt x="8" y="19"/>
                  <a:pt x="8" y="19"/>
                </a:cubicBezTo>
                <a:cubicBezTo>
                  <a:pt x="8" y="19"/>
                  <a:pt x="20" y="7"/>
                  <a:pt x="53" y="7"/>
                </a:cubicBezTo>
                <a:cubicBezTo>
                  <a:pt x="66" y="7"/>
                  <a:pt x="70" y="23"/>
                  <a:pt x="70" y="23"/>
                </a:cubicBezTo>
                <a:lnTo>
                  <a:pt x="70" y="111"/>
                </a:lnTo>
                <a:close/>
                <a:moveTo>
                  <a:pt x="140" y="107"/>
                </a:moveTo>
                <a:cubicBezTo>
                  <a:pt x="140" y="107"/>
                  <a:pt x="115" y="96"/>
                  <a:pt x="98" y="96"/>
                </a:cubicBezTo>
                <a:cubicBezTo>
                  <a:pt x="82" y="96"/>
                  <a:pt x="78" y="111"/>
                  <a:pt x="78" y="111"/>
                </a:cubicBezTo>
                <a:cubicBezTo>
                  <a:pt x="78" y="23"/>
                  <a:pt x="78" y="23"/>
                  <a:pt x="78" y="23"/>
                </a:cubicBezTo>
                <a:cubicBezTo>
                  <a:pt x="78" y="23"/>
                  <a:pt x="82" y="7"/>
                  <a:pt x="94" y="7"/>
                </a:cubicBezTo>
                <a:cubicBezTo>
                  <a:pt x="127" y="7"/>
                  <a:pt x="140" y="19"/>
                  <a:pt x="140" y="19"/>
                </a:cubicBezTo>
                <a:lnTo>
                  <a:pt x="140" y="10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51BDF311-A6BD-F665-CE02-054E8DDB3659}"/>
              </a:ext>
            </a:extLst>
          </p:cNvPr>
          <p:cNvSpPr>
            <a:spLocks noEditPoints="1"/>
          </p:cNvSpPr>
          <p:nvPr/>
        </p:nvSpPr>
        <p:spPr bwMode="auto">
          <a:xfrm>
            <a:off x="4555831" y="4591047"/>
            <a:ext cx="825500" cy="725488"/>
          </a:xfrm>
          <a:custGeom>
            <a:avLst/>
            <a:gdLst>
              <a:gd name="T0" fmla="*/ 494 w 520"/>
              <a:gd name="T1" fmla="*/ 221 h 457"/>
              <a:gd name="T2" fmla="*/ 494 w 520"/>
              <a:gd name="T3" fmla="*/ 189 h 457"/>
              <a:gd name="T4" fmla="*/ 520 w 520"/>
              <a:gd name="T5" fmla="*/ 189 h 457"/>
              <a:gd name="T6" fmla="*/ 520 w 520"/>
              <a:gd name="T7" fmla="*/ 174 h 457"/>
              <a:gd name="T8" fmla="*/ 260 w 520"/>
              <a:gd name="T9" fmla="*/ 0 h 457"/>
              <a:gd name="T10" fmla="*/ 0 w 520"/>
              <a:gd name="T11" fmla="*/ 174 h 457"/>
              <a:gd name="T12" fmla="*/ 0 w 520"/>
              <a:gd name="T13" fmla="*/ 189 h 457"/>
              <a:gd name="T14" fmla="*/ 26 w 520"/>
              <a:gd name="T15" fmla="*/ 189 h 457"/>
              <a:gd name="T16" fmla="*/ 26 w 520"/>
              <a:gd name="T17" fmla="*/ 221 h 457"/>
              <a:gd name="T18" fmla="*/ 56 w 520"/>
              <a:gd name="T19" fmla="*/ 221 h 457"/>
              <a:gd name="T20" fmla="*/ 56 w 520"/>
              <a:gd name="T21" fmla="*/ 388 h 457"/>
              <a:gd name="T22" fmla="*/ 26 w 520"/>
              <a:gd name="T23" fmla="*/ 388 h 457"/>
              <a:gd name="T24" fmla="*/ 26 w 520"/>
              <a:gd name="T25" fmla="*/ 419 h 457"/>
              <a:gd name="T26" fmla="*/ 0 w 520"/>
              <a:gd name="T27" fmla="*/ 419 h 457"/>
              <a:gd name="T28" fmla="*/ 0 w 520"/>
              <a:gd name="T29" fmla="*/ 457 h 457"/>
              <a:gd name="T30" fmla="*/ 520 w 520"/>
              <a:gd name="T31" fmla="*/ 457 h 457"/>
              <a:gd name="T32" fmla="*/ 520 w 520"/>
              <a:gd name="T33" fmla="*/ 419 h 457"/>
              <a:gd name="T34" fmla="*/ 494 w 520"/>
              <a:gd name="T35" fmla="*/ 419 h 457"/>
              <a:gd name="T36" fmla="*/ 494 w 520"/>
              <a:gd name="T37" fmla="*/ 388 h 457"/>
              <a:gd name="T38" fmla="*/ 466 w 520"/>
              <a:gd name="T39" fmla="*/ 388 h 457"/>
              <a:gd name="T40" fmla="*/ 466 w 520"/>
              <a:gd name="T41" fmla="*/ 221 h 457"/>
              <a:gd name="T42" fmla="*/ 494 w 520"/>
              <a:gd name="T43" fmla="*/ 221 h 457"/>
              <a:gd name="T44" fmla="*/ 172 w 520"/>
              <a:gd name="T45" fmla="*/ 388 h 457"/>
              <a:gd name="T46" fmla="*/ 116 w 520"/>
              <a:gd name="T47" fmla="*/ 388 h 457"/>
              <a:gd name="T48" fmla="*/ 116 w 520"/>
              <a:gd name="T49" fmla="*/ 221 h 457"/>
              <a:gd name="T50" fmla="*/ 172 w 520"/>
              <a:gd name="T51" fmla="*/ 221 h 457"/>
              <a:gd name="T52" fmla="*/ 172 w 520"/>
              <a:gd name="T53" fmla="*/ 388 h 457"/>
              <a:gd name="T54" fmla="*/ 288 w 520"/>
              <a:gd name="T55" fmla="*/ 388 h 457"/>
              <a:gd name="T56" fmla="*/ 232 w 520"/>
              <a:gd name="T57" fmla="*/ 388 h 457"/>
              <a:gd name="T58" fmla="*/ 232 w 520"/>
              <a:gd name="T59" fmla="*/ 221 h 457"/>
              <a:gd name="T60" fmla="*/ 288 w 520"/>
              <a:gd name="T61" fmla="*/ 221 h 457"/>
              <a:gd name="T62" fmla="*/ 288 w 520"/>
              <a:gd name="T63" fmla="*/ 388 h 457"/>
              <a:gd name="T64" fmla="*/ 404 w 520"/>
              <a:gd name="T65" fmla="*/ 388 h 457"/>
              <a:gd name="T66" fmla="*/ 348 w 520"/>
              <a:gd name="T67" fmla="*/ 388 h 457"/>
              <a:gd name="T68" fmla="*/ 348 w 520"/>
              <a:gd name="T69" fmla="*/ 221 h 457"/>
              <a:gd name="T70" fmla="*/ 404 w 520"/>
              <a:gd name="T71" fmla="*/ 221 h 457"/>
              <a:gd name="T72" fmla="*/ 404 w 520"/>
              <a:gd name="T73" fmla="*/ 38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0" h="457">
                <a:moveTo>
                  <a:pt x="494" y="221"/>
                </a:moveTo>
                <a:lnTo>
                  <a:pt x="494" y="189"/>
                </a:lnTo>
                <a:lnTo>
                  <a:pt x="520" y="189"/>
                </a:lnTo>
                <a:lnTo>
                  <a:pt x="520" y="174"/>
                </a:lnTo>
                <a:lnTo>
                  <a:pt x="260" y="0"/>
                </a:lnTo>
                <a:lnTo>
                  <a:pt x="0" y="174"/>
                </a:lnTo>
                <a:lnTo>
                  <a:pt x="0" y="189"/>
                </a:lnTo>
                <a:lnTo>
                  <a:pt x="26" y="189"/>
                </a:lnTo>
                <a:lnTo>
                  <a:pt x="26" y="221"/>
                </a:lnTo>
                <a:lnTo>
                  <a:pt x="56" y="221"/>
                </a:lnTo>
                <a:lnTo>
                  <a:pt x="56" y="388"/>
                </a:lnTo>
                <a:lnTo>
                  <a:pt x="26" y="388"/>
                </a:lnTo>
                <a:lnTo>
                  <a:pt x="26" y="419"/>
                </a:lnTo>
                <a:lnTo>
                  <a:pt x="0" y="419"/>
                </a:lnTo>
                <a:lnTo>
                  <a:pt x="0" y="457"/>
                </a:lnTo>
                <a:lnTo>
                  <a:pt x="520" y="457"/>
                </a:lnTo>
                <a:lnTo>
                  <a:pt x="520" y="419"/>
                </a:lnTo>
                <a:lnTo>
                  <a:pt x="494" y="419"/>
                </a:lnTo>
                <a:lnTo>
                  <a:pt x="494" y="388"/>
                </a:lnTo>
                <a:lnTo>
                  <a:pt x="466" y="388"/>
                </a:lnTo>
                <a:lnTo>
                  <a:pt x="466" y="221"/>
                </a:lnTo>
                <a:lnTo>
                  <a:pt x="494" y="221"/>
                </a:lnTo>
                <a:close/>
                <a:moveTo>
                  <a:pt x="172" y="388"/>
                </a:moveTo>
                <a:lnTo>
                  <a:pt x="116" y="388"/>
                </a:lnTo>
                <a:lnTo>
                  <a:pt x="116" y="221"/>
                </a:lnTo>
                <a:lnTo>
                  <a:pt x="172" y="221"/>
                </a:lnTo>
                <a:lnTo>
                  <a:pt x="172" y="388"/>
                </a:lnTo>
                <a:close/>
                <a:moveTo>
                  <a:pt x="288" y="388"/>
                </a:moveTo>
                <a:lnTo>
                  <a:pt x="232" y="388"/>
                </a:lnTo>
                <a:lnTo>
                  <a:pt x="232" y="221"/>
                </a:lnTo>
                <a:lnTo>
                  <a:pt x="288" y="221"/>
                </a:lnTo>
                <a:lnTo>
                  <a:pt x="288" y="388"/>
                </a:lnTo>
                <a:close/>
                <a:moveTo>
                  <a:pt x="404" y="388"/>
                </a:moveTo>
                <a:lnTo>
                  <a:pt x="348" y="388"/>
                </a:lnTo>
                <a:lnTo>
                  <a:pt x="348" y="221"/>
                </a:lnTo>
                <a:lnTo>
                  <a:pt x="404" y="221"/>
                </a:lnTo>
                <a:lnTo>
                  <a:pt x="404" y="38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1188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randombar(horizontal)">
                                      <p:cBhvr>
                                        <p:cTn id="7" dur="500"/>
                                        <p:tgtEl>
                                          <p:spTgt spid="4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randombar(horizontal)">
                                      <p:cBhvr>
                                        <p:cTn id="10" dur="500"/>
                                        <p:tgtEl>
                                          <p:spTgt spid="4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randombar(horizontal)">
                                      <p:cBhvr>
                                        <p:cTn id="13" dur="500"/>
                                        <p:tgtEl>
                                          <p:spTgt spid="4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randombar(horizontal)">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46"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alpha val="80000"/>
          </a:srgb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234436F-BDB6-2151-0D3F-06E63479F61B}"/>
              </a:ext>
            </a:extLst>
          </p:cNvPr>
          <p:cNvSpPr/>
          <p:nvPr/>
        </p:nvSpPr>
        <p:spPr>
          <a:xfrm>
            <a:off x="-317500" y="0"/>
            <a:ext cx="125095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图片 9" descr="b26ff71039fb2f6d2bf59d112c293e8">
            <a:extLst>
              <a:ext uri="{FF2B5EF4-FFF2-40B4-BE49-F238E27FC236}">
                <a16:creationId xmlns:a16="http://schemas.microsoft.com/office/drawing/2014/main" id="{87C52308-1F37-C7F5-9A6B-895810C06FB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8590" t="2057" r="22507" b="1614"/>
          <a:stretch/>
        </p:blipFill>
        <p:spPr bwMode="auto">
          <a:xfrm>
            <a:off x="-317500" y="0"/>
            <a:ext cx="5645150" cy="690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八角星 1"/>
          <p:cNvSpPr/>
          <p:nvPr/>
        </p:nvSpPr>
        <p:spPr>
          <a:xfrm>
            <a:off x="4286885" y="2373630"/>
            <a:ext cx="2129790" cy="2129790"/>
          </a:xfrm>
          <a:prstGeom prst="star8">
            <a:avLst>
              <a:gd name="adj" fmla="val 38189"/>
            </a:avLst>
          </a:prstGeom>
          <a:solidFill>
            <a:srgbClr val="C65844"/>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288290" rIns="36195" bIns="0" rtlCol="0" anchor="ctr" anchorCtr="1"/>
          <a:lstStyle/>
          <a:p>
            <a:pPr algn="ctr" fontAlgn="auto">
              <a:lnSpc>
                <a:spcPts val="4000"/>
              </a:lnSpc>
            </a:pPr>
            <a:r>
              <a:rPr lang="en-US" altLang="zh-CN" sz="4000" b="1" dirty="0">
                <a:latin typeface="黑体" panose="02010609060101010101" pitchFamily="49" charset="-122"/>
                <a:ea typeface="黑体" panose="02010609060101010101" pitchFamily="49" charset="-122"/>
              </a:rPr>
              <a:t>PART</a:t>
            </a:r>
          </a:p>
          <a:p>
            <a:pPr algn="ctr" fontAlgn="auto">
              <a:lnSpc>
                <a:spcPts val="4000"/>
              </a:lnSpc>
            </a:pPr>
            <a:r>
              <a:rPr lang="en-US" altLang="zh-CN" sz="4000" b="1" dirty="0">
                <a:latin typeface="黑体" panose="02010609060101010101" pitchFamily="49" charset="-122"/>
                <a:ea typeface="黑体" panose="02010609060101010101" pitchFamily="49" charset="-122"/>
              </a:rPr>
              <a:t>01</a:t>
            </a:r>
          </a:p>
        </p:txBody>
      </p:sp>
      <p:sp>
        <p:nvSpPr>
          <p:cNvPr id="9240" name="文本框 47"/>
          <p:cNvSpPr txBox="1"/>
          <p:nvPr/>
        </p:nvSpPr>
        <p:spPr>
          <a:xfrm>
            <a:off x="6282347" y="2373630"/>
            <a:ext cx="5762625" cy="1876411"/>
          </a:xfrm>
          <a:prstGeom prst="rect">
            <a:avLst/>
          </a:prstGeom>
          <a:noFill/>
          <a:ln w="9525">
            <a:noFill/>
          </a:ln>
        </p:spPr>
        <p:txBody>
          <a:bodyPr vert="horz" wrap="square" anchor="t">
            <a:spAutoFit/>
          </a:bodyPr>
          <a:lstStyle/>
          <a:p>
            <a:pPr marR="0" indent="0" algn="ctr" fontAlgn="auto">
              <a:lnSpc>
                <a:spcPct val="120000"/>
              </a:lnSpc>
              <a:spcBef>
                <a:spcPts val="600"/>
              </a:spcBef>
              <a:spcAft>
                <a:spcPts val="0"/>
              </a:spcAft>
              <a:buFontTx/>
              <a:buNone/>
              <a:tabLst/>
              <a:defRPr/>
            </a:pPr>
            <a:r>
              <a:rPr lang="en-US" altLang="zh-CN" sz="6000" b="1" i="1" dirty="0">
                <a:solidFill>
                  <a:srgbClr val="C65844"/>
                </a:solidFill>
                <a:latin typeface="微软雅黑" panose="020B0503020204020204" pitchFamily="34" charset="-122"/>
                <a:ea typeface="微软雅黑" panose="020B0503020204020204" pitchFamily="34" charset="-122"/>
              </a:rPr>
              <a:t>Sculpture of</a:t>
            </a:r>
            <a:r>
              <a:rPr lang="en-US" altLang="zh-CN" sz="6000" b="1" dirty="0">
                <a:solidFill>
                  <a:srgbClr val="C65844"/>
                </a:solidFill>
                <a:latin typeface="微软雅黑" panose="020B0503020204020204" pitchFamily="34" charset="-122"/>
                <a:ea typeface="微软雅黑" panose="020B0503020204020204" pitchFamily="34" charset="-122"/>
              </a:rPr>
              <a:t> </a:t>
            </a:r>
            <a:r>
              <a:rPr lang="en-US" altLang="zh-CN" sz="4000" b="1" i="1" dirty="0">
                <a:solidFill>
                  <a:srgbClr val="C65844"/>
                </a:solidFill>
                <a:latin typeface="微软雅黑" panose="020B0503020204020204" pitchFamily="34" charset="-122"/>
                <a:ea typeface="微软雅黑" panose="020B0503020204020204" pitchFamily="34" charset="-122"/>
              </a:rPr>
              <a:t>Prime Minister Zhou</a:t>
            </a:r>
            <a:endParaRPr lang="en-US" altLang="zh-CN" sz="6000" b="1" i="1" dirty="0">
              <a:solidFill>
                <a:srgbClr val="C65844"/>
              </a:solidFill>
              <a:latin typeface="微软雅黑" panose="020B0503020204020204" pitchFamily="34" charset="-122"/>
              <a:ea typeface="微软雅黑" panose="020B0503020204020204" pitchFamily="34" charset="-122"/>
            </a:endParaRPr>
          </a:p>
        </p:txBody>
      </p:sp>
      <p:sp>
        <p:nvSpPr>
          <p:cNvPr id="3" name="1111"/>
          <p:cNvSpPr txBox="1"/>
          <p:nvPr/>
        </p:nvSpPr>
        <p:spPr>
          <a:xfrm>
            <a:off x="7006272" y="4250041"/>
            <a:ext cx="4608830" cy="1512658"/>
          </a:xfrm>
          <a:prstGeom prst="rect">
            <a:avLst/>
          </a:prstGeom>
          <a:noFill/>
          <a:ln w="9525">
            <a:noFill/>
          </a:ln>
        </p:spPr>
        <p:txBody>
          <a:bodyPr vert="horz" wrap="square" lIns="36195" rIns="36195" anchor="t">
            <a:spAutoFit/>
          </a:bodyPr>
          <a:lstStyle/>
          <a:p>
            <a:pPr algn="just">
              <a:lnSpc>
                <a:spcPct val="150000"/>
              </a:lnSpc>
              <a:spcBef>
                <a:spcPts val="0"/>
              </a:spcBef>
              <a:spcAft>
                <a:spcPts val="0"/>
              </a:spcAft>
            </a:pPr>
            <a:r>
              <a:rPr lang="en-US" altLang="zh-CN" sz="1600" dirty="0">
                <a:solidFill>
                  <a:schemeClr val="bg2">
                    <a:lumMod val="25000"/>
                  </a:schemeClr>
                </a:solidFill>
                <a:latin typeface="微软雅黑 Light" panose="020B0502040204020203" charset="-122"/>
                <a:ea typeface="微软雅黑 Light" panose="020B0502040204020203" charset="-122"/>
              </a:rPr>
              <a:t>///</a:t>
            </a:r>
            <a:r>
              <a:rPr lang="en-US" altLang="zh-CN" sz="2400" b="1" i="1" kern="100" dirty="0">
                <a:solidFill>
                  <a:schemeClr val="bg2">
                    <a:lumMod val="25000"/>
                  </a:schemeClr>
                </a:solidFill>
                <a:effectLst/>
                <a:latin typeface="Calibri" panose="020F0502020204030204" pitchFamily="34" charset="0"/>
                <a:ea typeface="宋体" panose="02010600030101010101" pitchFamily="2" charset="-122"/>
                <a:cs typeface="Times New Roman" panose="02020603050405020304" pitchFamily="18" charset="0"/>
              </a:rPr>
              <a:t>Time goes back to 1919</a:t>
            </a:r>
          </a:p>
          <a:p>
            <a:pPr algn="just">
              <a:lnSpc>
                <a:spcPct val="150000"/>
              </a:lnSpc>
              <a:spcBef>
                <a:spcPts val="0"/>
              </a:spcBef>
              <a:spcAft>
                <a:spcPts val="0"/>
              </a:spcAft>
            </a:pPr>
            <a:r>
              <a:rPr lang="en-US" altLang="zh-CN" sz="2000" i="1" kern="100" dirty="0">
                <a:solidFill>
                  <a:schemeClr val="bg2">
                    <a:lumMod val="25000"/>
                  </a:schemeClr>
                </a:solidFill>
                <a:effectLst/>
                <a:latin typeface="Arial" panose="020B0604020202020204" pitchFamily="34" charset="0"/>
                <a:ea typeface="宋体" panose="02010600030101010101" pitchFamily="2" charset="-122"/>
                <a:cs typeface="Arial" panose="020B0604020202020204" pitchFamily="34" charset="0"/>
              </a:rPr>
              <a:t>After the May Fourth Movement broke out in 1919</a:t>
            </a:r>
            <a:r>
              <a:rPr lang="en-US" altLang="zh-CN" sz="2000" i="1" kern="100" dirty="0">
                <a:solidFill>
                  <a:schemeClr val="bg2">
                    <a:lumMod val="25000"/>
                  </a:schemeClr>
                </a:solidFill>
                <a:latin typeface="Arial" panose="020B0604020202020204" pitchFamily="34" charset="0"/>
                <a:ea typeface="宋体" panose="02010600030101010101" pitchFamily="2" charset="-122"/>
                <a:cs typeface="Arial" panose="020B0604020202020204" pitchFamily="34" charset="0"/>
              </a:rPr>
              <a:t>…</a:t>
            </a:r>
            <a:endParaRPr lang="zh-CN" altLang="en-US" i="1" dirty="0">
              <a:solidFill>
                <a:schemeClr val="bg2">
                  <a:lumMod val="25000"/>
                </a:schemeClr>
              </a:solidFill>
              <a:latin typeface="Arial" panose="020B0604020202020204" pitchFamily="34" charset="0"/>
              <a:ea typeface="微软雅黑 Light" panose="020B0502040204020203" charset="-122"/>
              <a:cs typeface="Arial" panose="020B0604020202020204" pitchFamily="34" charset="0"/>
              <a:sym typeface="微软雅黑" panose="020B0503020204020204" pitchFamily="34" charset="-122"/>
            </a:endParaRPr>
          </a:p>
        </p:txBody>
      </p:sp>
      <p:pic>
        <p:nvPicPr>
          <p:cNvPr id="6" name="图片 5" descr="校徽紫色版">
            <a:extLst>
              <a:ext uri="{FF2B5EF4-FFF2-40B4-BE49-F238E27FC236}">
                <a16:creationId xmlns:a16="http://schemas.microsoft.com/office/drawing/2014/main" id="{AF0DD65F-8D2A-2AE3-D2DF-153EA2D4C274}"/>
              </a:ext>
            </a:extLst>
          </p:cNvPr>
          <p:cNvPicPr>
            <a:picLocks noChangeAspect="1"/>
          </p:cNvPicPr>
          <p:nvPr/>
        </p:nvPicPr>
        <p:blipFill rotWithShape="1">
          <a:blip r:embed="rId6"/>
          <a:srcRect l="16427" t="29260" r="59199" b="32487"/>
          <a:stretch/>
        </p:blipFill>
        <p:spPr>
          <a:xfrm>
            <a:off x="10992922" y="114301"/>
            <a:ext cx="1052050" cy="1066800"/>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240"/>
                                        </p:tgtEl>
                                        <p:attrNameLst>
                                          <p:attrName>style.visibility</p:attrName>
                                        </p:attrNameLst>
                                      </p:cBhvr>
                                      <p:to>
                                        <p:strVal val="visible"/>
                                      </p:to>
                                    </p:set>
                                    <p:animEffect transition="in" filter="randombar(horizontal)">
                                      <p:cBhvr>
                                        <p:cTn id="7" dur="800"/>
                                        <p:tgtEl>
                                          <p:spTgt spid="9240"/>
                                        </p:tgtEl>
                                      </p:cBhvr>
                                    </p:animEffect>
                                  </p:childTnLst>
                                </p:cTn>
                              </p:par>
                            </p:childTnLst>
                          </p:cTn>
                        </p:par>
                        <p:par>
                          <p:cTn id="8" fill="hold">
                            <p:stCondLst>
                              <p:cond delay="8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0"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剪去单角 42">
            <a:extLst>
              <a:ext uri="{FF2B5EF4-FFF2-40B4-BE49-F238E27FC236}">
                <a16:creationId xmlns:a16="http://schemas.microsoft.com/office/drawing/2014/main" id="{7F794A16-2434-C079-CC5E-8220308157A4}"/>
              </a:ext>
            </a:extLst>
          </p:cNvPr>
          <p:cNvSpPr/>
          <p:nvPr/>
        </p:nvSpPr>
        <p:spPr>
          <a:xfrm flipH="1">
            <a:off x="147637" y="177801"/>
            <a:ext cx="11893153" cy="6539706"/>
          </a:xfrm>
          <a:prstGeom prst="snip1Rect">
            <a:avLst>
              <a:gd name="adj" fmla="val 22104"/>
            </a:avLst>
          </a:prstGeom>
          <a:blipFill dpi="0" rotWithShape="1">
            <a:blip r:embed="rId3">
              <a:alphaModFix amt="6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161608" y="7021310"/>
            <a:ext cx="3164205" cy="1114538"/>
            <a:chOff x="1478" y="3938"/>
            <a:chExt cx="4983" cy="1755"/>
          </a:xfrm>
        </p:grpSpPr>
        <p:sp>
          <p:nvSpPr>
            <p:cNvPr id="10263" name="333333"/>
            <p:cNvSpPr txBox="1"/>
            <p:nvPr/>
          </p:nvSpPr>
          <p:spPr>
            <a:xfrm>
              <a:off x="3506" y="3938"/>
              <a:ext cx="2955" cy="582"/>
            </a:xfrm>
            <a:prstGeom prst="rect">
              <a:avLst/>
            </a:prstGeom>
            <a:noFill/>
            <a:ln w="9525">
              <a:noFill/>
            </a:ln>
          </p:spPr>
          <p:txBody>
            <a:bodyPr wrap="square" anchor="t">
              <a:spAutoFit/>
            </a:bodyPr>
            <a:lstStyle/>
            <a:p>
              <a:pPr algn="l"/>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Being arrested</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1111"/>
            <p:cNvSpPr txBox="1"/>
            <p:nvPr/>
          </p:nvSpPr>
          <p:spPr>
            <a:xfrm>
              <a:off x="1478" y="4518"/>
              <a:ext cx="4983" cy="1175"/>
            </a:xfrm>
            <a:prstGeom prst="rect">
              <a:avLst/>
            </a:prstGeom>
            <a:noFill/>
            <a:ln w="9525">
              <a:noFill/>
            </a:ln>
          </p:spPr>
          <p:txBody>
            <a:bodyPr wrap="square" anchor="t">
              <a:spAutoFit/>
            </a:bodyPr>
            <a:lstStyle/>
            <a:p>
              <a:pPr indent="304800" algn="r">
                <a:lnSpc>
                  <a:spcPts val="1700"/>
                </a:lnSpc>
              </a:pPr>
              <a:r>
                <a:rPr lang="en-US" altLang="zh-CN" sz="1600" i="1" dirty="0"/>
                <a:t>The experience in the prison made Zhou more firm in his ideal of reading for the rise of China.</a:t>
              </a:r>
              <a:endParaRPr lang="zh-CN" altLang="en-US" sz="1600" i="1" dirty="0">
                <a:sym typeface="微软雅黑" panose="020B0503020204020204" pitchFamily="34" charset="-122"/>
              </a:endParaRPr>
            </a:p>
          </p:txBody>
        </p:sp>
      </p:grpSp>
      <p:sp>
        <p:nvSpPr>
          <p:cNvPr id="14" name="文本框 13"/>
          <p:cNvSpPr txBox="1"/>
          <p:nvPr/>
        </p:nvSpPr>
        <p:spPr>
          <a:xfrm>
            <a:off x="4707255" y="233680"/>
            <a:ext cx="2772410" cy="995422"/>
          </a:xfrm>
          <a:prstGeom prst="roundRect">
            <a:avLst>
              <a:gd name="adj" fmla="val 49999"/>
            </a:avLst>
          </a:prstGeom>
          <a:solidFill>
            <a:srgbClr val="C65844"/>
          </a:solidFill>
        </p:spPr>
        <p:txBody>
          <a:bodyPr wrap="square" rtlCol="0" anchor="t">
            <a:spAutoFit/>
          </a:bodyPr>
          <a:lstStyle/>
          <a:p>
            <a:pPr algn="ctr"/>
            <a:r>
              <a:rPr lang="en-US" altLang="zh-CN" sz="2000" b="1" spc="300" dirty="0">
                <a:solidFill>
                  <a:schemeClr val="bg1"/>
                </a:solidFill>
                <a:uFillTx/>
                <a:latin typeface="微软雅黑" panose="020B0503020204020204" pitchFamily="34" charset="-122"/>
                <a:ea typeface="微软雅黑" panose="020B0503020204020204" pitchFamily="34" charset="-122"/>
                <a:sym typeface="+mn-ea"/>
              </a:rPr>
              <a:t>Participate with Zhou</a:t>
            </a:r>
            <a:endParaRPr lang="zh-CN" altLang="en-US" sz="2000" b="1" spc="300" dirty="0">
              <a:solidFill>
                <a:schemeClr val="bg1"/>
              </a:solidFill>
              <a:uFillTx/>
              <a:latin typeface="微软雅黑" panose="020B0503020204020204" pitchFamily="34" charset="-122"/>
              <a:ea typeface="微软雅黑" panose="020B0503020204020204" pitchFamily="34" charset="-122"/>
              <a:sym typeface="+mn-ea"/>
            </a:endParaRPr>
          </a:p>
        </p:txBody>
      </p:sp>
      <p:grpSp>
        <p:nvGrpSpPr>
          <p:cNvPr id="20" name="组合 19"/>
          <p:cNvGrpSpPr/>
          <p:nvPr/>
        </p:nvGrpSpPr>
        <p:grpSpPr>
          <a:xfrm>
            <a:off x="4634683" y="7059438"/>
            <a:ext cx="2691130" cy="1159627"/>
            <a:chOff x="2250" y="3977"/>
            <a:chExt cx="4238" cy="1826"/>
          </a:xfrm>
        </p:grpSpPr>
        <p:sp>
          <p:nvSpPr>
            <p:cNvPr id="21" name="333333"/>
            <p:cNvSpPr txBox="1"/>
            <p:nvPr/>
          </p:nvSpPr>
          <p:spPr>
            <a:xfrm>
              <a:off x="2279" y="3977"/>
              <a:ext cx="4180" cy="582"/>
            </a:xfrm>
            <a:prstGeom prst="rect">
              <a:avLst/>
            </a:prstGeom>
            <a:noFill/>
            <a:ln w="9525">
              <a:noFill/>
            </a:ln>
          </p:spPr>
          <p:txBody>
            <a:bodyPr wrap="square" anchor="t">
              <a:spAutoFit/>
            </a:bodyPr>
            <a:lstStyle/>
            <a:p>
              <a:r>
                <a:rPr lang="en-US" altLang="zh-CN" b="1" i="1" dirty="0">
                  <a:solidFill>
                    <a:schemeClr val="tx1">
                      <a:lumMod val="75000"/>
                      <a:lumOff val="25000"/>
                    </a:schemeClr>
                  </a:solidFill>
                  <a:latin typeface="微软雅黑" panose="020B0503020204020204" pitchFamily="34" charset="-122"/>
                  <a:ea typeface="微软雅黑" panose="020B0503020204020204" pitchFamily="34" charset="-122"/>
                </a:rPr>
                <a:t>"Awakening Society"</a:t>
              </a:r>
              <a:endParaRPr lang="zh-CN" altLang="en-US" b="1" i="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1111"/>
            <p:cNvSpPr txBox="1"/>
            <p:nvPr/>
          </p:nvSpPr>
          <p:spPr>
            <a:xfrm>
              <a:off x="2250" y="4618"/>
              <a:ext cx="4238" cy="1185"/>
            </a:xfrm>
            <a:prstGeom prst="rect">
              <a:avLst/>
            </a:prstGeom>
            <a:noFill/>
            <a:ln w="9525">
              <a:noFill/>
            </a:ln>
          </p:spPr>
          <p:txBody>
            <a:bodyPr wrap="square" anchor="t">
              <a:spAutoFit/>
            </a:bodyPr>
            <a:lstStyle/>
            <a:p>
              <a:pPr indent="304800" algn="r">
                <a:lnSpc>
                  <a:spcPts val="1700"/>
                </a:lnSpc>
              </a:pPr>
              <a:r>
                <a:rPr lang="en-US" altLang="zh-CN" sz="1600" i="1" dirty="0"/>
                <a:t>He became the leading backbone of the student movement.</a:t>
              </a:r>
              <a:endParaRPr lang="zh-CN" altLang="zh-CN" sz="1600" i="1" dirty="0"/>
            </a:p>
          </p:txBody>
        </p:sp>
      </p:grpSp>
      <p:grpSp>
        <p:nvGrpSpPr>
          <p:cNvPr id="23" name="组合 22"/>
          <p:cNvGrpSpPr/>
          <p:nvPr/>
        </p:nvGrpSpPr>
        <p:grpSpPr>
          <a:xfrm>
            <a:off x="4605654" y="6872314"/>
            <a:ext cx="3472815" cy="1524155"/>
            <a:chOff x="1478" y="3883"/>
            <a:chExt cx="5469" cy="2400"/>
          </a:xfrm>
        </p:grpSpPr>
        <p:sp>
          <p:nvSpPr>
            <p:cNvPr id="24" name="333333"/>
            <p:cNvSpPr txBox="1"/>
            <p:nvPr/>
          </p:nvSpPr>
          <p:spPr>
            <a:xfrm>
              <a:off x="1478" y="3883"/>
              <a:ext cx="5094" cy="582"/>
            </a:xfrm>
            <a:prstGeom prst="rect">
              <a:avLst/>
            </a:prstGeom>
            <a:noFill/>
            <a:ln w="9525">
              <a:noFill/>
            </a:ln>
          </p:spPr>
          <p:txBody>
            <a:bodyPr wrap="square" anchor="t">
              <a:spAutoFit/>
            </a:bodyPr>
            <a:lstStyle/>
            <a:p>
              <a:r>
                <a:rPr lang="en-US" altLang="zh-CN" b="1" i="1" dirty="0">
                  <a:solidFill>
                    <a:schemeClr val="tx1">
                      <a:lumMod val="75000"/>
                      <a:lumOff val="25000"/>
                    </a:schemeClr>
                  </a:solidFill>
                  <a:latin typeface="微软雅黑" panose="020B0503020204020204" pitchFamily="34" charset="-122"/>
                  <a:ea typeface="微软雅黑" panose="020B0503020204020204" pitchFamily="34" charset="-122"/>
                </a:rPr>
                <a:t>Communist Party of China</a:t>
              </a:r>
              <a:endParaRPr lang="zh-CN" altLang="en-US" b="1" i="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1111"/>
            <p:cNvSpPr txBox="1"/>
            <p:nvPr/>
          </p:nvSpPr>
          <p:spPr>
            <a:xfrm>
              <a:off x="1556" y="4465"/>
              <a:ext cx="5391" cy="1818"/>
            </a:xfrm>
            <a:prstGeom prst="rect">
              <a:avLst/>
            </a:prstGeom>
            <a:noFill/>
            <a:ln w="9525">
              <a:noFill/>
            </a:ln>
          </p:spPr>
          <p:txBody>
            <a:bodyPr wrap="square" anchor="t">
              <a:spAutoFit/>
            </a:bodyPr>
            <a:lstStyle/>
            <a:p>
              <a:pPr>
                <a:lnSpc>
                  <a:spcPct val="150000"/>
                </a:lnSpc>
              </a:pPr>
              <a:r>
                <a:rPr lang="en-US" altLang="zh-CN" sz="1600" i="1" dirty="0"/>
                <a:t>Later, he united and led progressive in the US and Europe to join the Communist Party of China.</a:t>
              </a:r>
              <a:endParaRPr lang="zh-CN" altLang="en-US" sz="1600" i="1" dirty="0">
                <a:sym typeface="微软雅黑" panose="020B0503020204020204" pitchFamily="34" charset="-122"/>
              </a:endParaRPr>
            </a:p>
          </p:txBody>
        </p:sp>
      </p:grpSp>
      <p:grpSp>
        <p:nvGrpSpPr>
          <p:cNvPr id="26" name="组合 25"/>
          <p:cNvGrpSpPr/>
          <p:nvPr/>
        </p:nvGrpSpPr>
        <p:grpSpPr>
          <a:xfrm>
            <a:off x="4759960" y="6831507"/>
            <a:ext cx="3213100" cy="1766114"/>
            <a:chOff x="1478" y="3883"/>
            <a:chExt cx="5060" cy="2781"/>
          </a:xfrm>
        </p:grpSpPr>
        <p:sp>
          <p:nvSpPr>
            <p:cNvPr id="27" name="333333"/>
            <p:cNvSpPr txBox="1"/>
            <p:nvPr/>
          </p:nvSpPr>
          <p:spPr>
            <a:xfrm>
              <a:off x="1478" y="3883"/>
              <a:ext cx="4983" cy="1018"/>
            </a:xfrm>
            <a:prstGeom prst="rect">
              <a:avLst/>
            </a:prstGeom>
            <a:noFill/>
            <a:ln w="9525">
              <a:noFill/>
            </a:ln>
          </p:spPr>
          <p:txBody>
            <a:bodyPr wrap="square" anchor="t">
              <a:spAutoFit/>
            </a:bodyPr>
            <a:lstStyle/>
            <a:p>
              <a:pPr algn="l"/>
              <a:r>
                <a:rPr lang="en-US" altLang="zh-CN" b="1" i="1" dirty="0">
                  <a:solidFill>
                    <a:schemeClr val="tx1">
                      <a:lumMod val="75000"/>
                      <a:lumOff val="25000"/>
                    </a:schemeClr>
                  </a:solidFill>
                  <a:latin typeface="微软雅黑" panose="020B0503020204020204" pitchFamily="34" charset="-122"/>
                  <a:ea typeface="微软雅黑" panose="020B0503020204020204" pitchFamily="34" charset="-122"/>
                </a:rPr>
                <a:t>Oppose the </a:t>
              </a:r>
              <a:r>
                <a:rPr lang="en-US" altLang="zh-CN" b="1" i="1" dirty="0" err="1">
                  <a:solidFill>
                    <a:schemeClr val="tx1">
                      <a:lumMod val="75000"/>
                      <a:lumOff val="25000"/>
                    </a:schemeClr>
                  </a:solidFill>
                  <a:latin typeface="微软雅黑" panose="020B0503020204020204" pitchFamily="34" charset="-122"/>
                  <a:ea typeface="微软雅黑" panose="020B0503020204020204" pitchFamily="34" charset="-122"/>
                </a:rPr>
                <a:t>the</a:t>
              </a:r>
              <a:r>
                <a:rPr lang="en-US" altLang="zh-CN" b="1" i="1" dirty="0">
                  <a:solidFill>
                    <a:schemeClr val="tx1">
                      <a:lumMod val="75000"/>
                      <a:lumOff val="25000"/>
                    </a:schemeClr>
                  </a:solidFill>
                  <a:latin typeface="微软雅黑" panose="020B0503020204020204" pitchFamily="34" charset="-122"/>
                  <a:ea typeface="微软雅黑" panose="020B0503020204020204" pitchFamily="34" charset="-122"/>
                </a:rPr>
                <a:t> Northern Warlord government</a:t>
              </a:r>
              <a:endParaRPr lang="zh-CN" altLang="en-US" b="1" i="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1111"/>
            <p:cNvSpPr txBox="1"/>
            <p:nvPr/>
          </p:nvSpPr>
          <p:spPr>
            <a:xfrm>
              <a:off x="1555" y="4846"/>
              <a:ext cx="4983" cy="1818"/>
            </a:xfrm>
            <a:prstGeom prst="rect">
              <a:avLst/>
            </a:prstGeom>
            <a:noFill/>
            <a:ln w="9525">
              <a:noFill/>
            </a:ln>
          </p:spPr>
          <p:txBody>
            <a:bodyPr wrap="square" anchor="t">
              <a:spAutoFit/>
            </a:bodyPr>
            <a:lstStyle/>
            <a:p>
              <a:pPr>
                <a:lnSpc>
                  <a:spcPct val="150000"/>
                </a:lnSpc>
              </a:pPr>
              <a:r>
                <a:rPr lang="en-US" altLang="zh-CN" sz="1600" i="1" dirty="0"/>
                <a:t>Zhou led more than 5,000 students in Tianjin petition the Government office</a:t>
              </a:r>
              <a:endParaRPr lang="zh-CN" altLang="en-US" sz="1600" i="1" dirty="0">
                <a:sym typeface="微软雅黑" panose="020B0503020204020204" pitchFamily="34" charset="-122"/>
              </a:endParaRPr>
            </a:p>
          </p:txBody>
        </p:sp>
      </p:grpSp>
      <p:grpSp>
        <p:nvGrpSpPr>
          <p:cNvPr id="39" name="组合 38"/>
          <p:cNvGrpSpPr/>
          <p:nvPr/>
        </p:nvGrpSpPr>
        <p:grpSpPr>
          <a:xfrm>
            <a:off x="4216400" y="1982470"/>
            <a:ext cx="3756660" cy="4702810"/>
            <a:chOff x="6640" y="3122"/>
            <a:chExt cx="5916" cy="7406"/>
          </a:xfrm>
        </p:grpSpPr>
        <p:grpSp>
          <p:nvGrpSpPr>
            <p:cNvPr id="37" name="组合 36"/>
            <p:cNvGrpSpPr/>
            <p:nvPr/>
          </p:nvGrpSpPr>
          <p:grpSpPr>
            <a:xfrm>
              <a:off x="7975" y="8620"/>
              <a:ext cx="3246" cy="1908"/>
              <a:chOff x="7975" y="8620"/>
              <a:chExt cx="3246" cy="1908"/>
            </a:xfrm>
          </p:grpSpPr>
          <p:sp>
            <p:nvSpPr>
              <p:cNvPr id="30" name="椭圆 29"/>
              <p:cNvSpPr/>
              <p:nvPr/>
            </p:nvSpPr>
            <p:spPr>
              <a:xfrm>
                <a:off x="8525" y="9692"/>
                <a:ext cx="2144" cy="837"/>
              </a:xfrm>
              <a:prstGeom prst="ellipse">
                <a:avLst/>
              </a:prstGeom>
              <a:gradFill>
                <a:gsLst>
                  <a:gs pos="0">
                    <a:schemeClr val="bg1">
                      <a:lumMod val="50000"/>
                    </a:schemeClr>
                  </a:gs>
                  <a:gs pos="100000">
                    <a:schemeClr val="bg1">
                      <a:lumMod val="9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7975" y="8620"/>
                <a:ext cx="3247" cy="1765"/>
                <a:chOff x="7975" y="8620"/>
                <a:chExt cx="3247" cy="1765"/>
              </a:xfrm>
            </p:grpSpPr>
            <p:sp>
              <p:nvSpPr>
                <p:cNvPr id="2" name="菱形 1"/>
                <p:cNvSpPr/>
                <p:nvPr/>
              </p:nvSpPr>
              <p:spPr>
                <a:xfrm>
                  <a:off x="8527" y="8620"/>
                  <a:ext cx="2143" cy="593"/>
                </a:xfrm>
                <a:prstGeom prst="diamond">
                  <a:avLst/>
                </a:prstGeom>
                <a:solidFill>
                  <a:srgbClr val="C658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8527" y="8922"/>
                  <a:ext cx="1072" cy="1462"/>
                  <a:chOff x="8527" y="8922"/>
                  <a:chExt cx="1072" cy="1462"/>
                </a:xfrm>
              </p:grpSpPr>
              <p:sp>
                <p:nvSpPr>
                  <p:cNvPr id="6" name="平行四边形 5"/>
                  <p:cNvSpPr/>
                  <p:nvPr/>
                </p:nvSpPr>
                <p:spPr>
                  <a:xfrm rot="16200000">
                    <a:off x="8332" y="9117"/>
                    <a:ext cx="1463" cy="1072"/>
                  </a:xfrm>
                  <a:prstGeom prst="parallelogram">
                    <a:avLst>
                      <a:gd name="adj" fmla="val 27747"/>
                    </a:avLst>
                  </a:prstGeom>
                  <a:solidFill>
                    <a:srgbClr val="DCAAA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rot="180000">
                    <a:off x="8586" y="9925"/>
                    <a:ext cx="954" cy="362"/>
                  </a:xfrm>
                  <a:prstGeom prst="rect">
                    <a:avLst/>
                  </a:prstGeom>
                  <a:noFill/>
                </p:spPr>
                <p:txBody>
                  <a:bodyPr wrap="none" rtlCol="0">
                    <a:prstTxWarp prst="textSlantDown">
                      <a:avLst/>
                    </a:prstTxWarp>
                    <a:spAutoFit/>
                  </a:bodyPr>
                  <a:lstStyle/>
                  <a:p>
                    <a:pPr algn="dist"/>
                    <a:r>
                      <a:rPr lang="en-US" altLang="zh-CN" sz="700">
                        <a:solidFill>
                          <a:schemeClr val="bg1">
                            <a:alpha val="50000"/>
                          </a:schemeClr>
                        </a:solidFill>
                        <a:latin typeface="微软雅黑 Light" panose="020B0502040204020203" charset="-122"/>
                        <a:ea typeface="微软雅黑 Light" panose="020B0502040204020203" charset="-122"/>
                      </a:rPr>
                      <a:t>NANKAI</a:t>
                    </a:r>
                  </a:p>
                </p:txBody>
              </p:sp>
            </p:grpSp>
            <p:grpSp>
              <p:nvGrpSpPr>
                <p:cNvPr id="35" name="组合 34"/>
                <p:cNvGrpSpPr/>
                <p:nvPr/>
              </p:nvGrpSpPr>
              <p:grpSpPr>
                <a:xfrm>
                  <a:off x="9598" y="8923"/>
                  <a:ext cx="1072" cy="1462"/>
                  <a:chOff x="9598" y="8923"/>
                  <a:chExt cx="1072" cy="1462"/>
                </a:xfrm>
              </p:grpSpPr>
              <p:sp>
                <p:nvSpPr>
                  <p:cNvPr id="9" name="平行四边形 8"/>
                  <p:cNvSpPr/>
                  <p:nvPr/>
                </p:nvSpPr>
                <p:spPr>
                  <a:xfrm rot="5400000" flipH="1">
                    <a:off x="9403" y="9118"/>
                    <a:ext cx="1463" cy="1072"/>
                  </a:xfrm>
                  <a:prstGeom prst="parallelogram">
                    <a:avLst>
                      <a:gd name="adj" fmla="val 27747"/>
                    </a:avLst>
                  </a:prstGeom>
                  <a:solidFill>
                    <a:srgbClr val="DCAAA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rot="21360000">
                    <a:off x="9629" y="9935"/>
                    <a:ext cx="1011" cy="351"/>
                  </a:xfrm>
                  <a:prstGeom prst="rect">
                    <a:avLst/>
                  </a:prstGeom>
                  <a:noFill/>
                </p:spPr>
                <p:txBody>
                  <a:bodyPr wrap="square" lIns="0" tIns="0" rIns="0" bIns="0" rtlCol="0">
                    <a:prstTxWarp prst="textSlantUp">
                      <a:avLst>
                        <a:gd name="adj" fmla="val 49572"/>
                      </a:avLst>
                    </a:prstTxWarp>
                    <a:spAutoFit/>
                  </a:bodyPr>
                  <a:lstStyle/>
                  <a:p>
                    <a:pPr algn="ctr"/>
                    <a:r>
                      <a:rPr lang="en-US" altLang="zh-CN" sz="700">
                        <a:solidFill>
                          <a:schemeClr val="bg1">
                            <a:alpha val="50000"/>
                          </a:schemeClr>
                        </a:solidFill>
                        <a:latin typeface="微软雅黑 Light" panose="020B0502040204020203" charset="-122"/>
                        <a:ea typeface="微软雅黑 Light" panose="020B0502040204020203" charset="-122"/>
                      </a:rPr>
                      <a:t>UNIVERSITY</a:t>
                    </a:r>
                  </a:p>
                </p:txBody>
              </p:sp>
            </p:grpSp>
            <p:sp>
              <p:nvSpPr>
                <p:cNvPr id="10" name="平行四边形 9"/>
                <p:cNvSpPr/>
                <p:nvPr/>
              </p:nvSpPr>
              <p:spPr>
                <a:xfrm rot="900000">
                  <a:off x="7975" y="8997"/>
                  <a:ext cx="1589" cy="479"/>
                </a:xfrm>
                <a:prstGeom prst="parallelogram">
                  <a:avLst>
                    <a:gd name="adj" fmla="val 99146"/>
                  </a:avLst>
                </a:prstGeom>
                <a:solidFill>
                  <a:srgbClr val="EBCEC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b" anchorCtr="0"/>
                <a:lstStyle/>
                <a:p>
                  <a:pPr algn="dist"/>
                  <a:endParaRPr lang="en-US" altLang="zh-CN" sz="800">
                    <a:latin typeface="微软雅黑 Light" panose="020B0502040204020203" charset="-122"/>
                    <a:ea typeface="微软雅黑 Light" panose="020B0502040204020203" charset="-122"/>
                  </a:endParaRPr>
                </a:p>
              </p:txBody>
            </p:sp>
            <p:sp>
              <p:nvSpPr>
                <p:cNvPr id="12" name="平行四边形 11"/>
                <p:cNvSpPr/>
                <p:nvPr/>
              </p:nvSpPr>
              <p:spPr>
                <a:xfrm rot="20700000" flipH="1">
                  <a:off x="9634" y="8997"/>
                  <a:ext cx="1589" cy="479"/>
                </a:xfrm>
                <a:prstGeom prst="parallelogram">
                  <a:avLst>
                    <a:gd name="adj" fmla="val 99146"/>
                  </a:avLst>
                </a:prstGeom>
                <a:solidFill>
                  <a:srgbClr val="EBCEC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圆角右箭头 14"/>
            <p:cNvSpPr/>
            <p:nvPr/>
          </p:nvSpPr>
          <p:spPr>
            <a:xfrm>
              <a:off x="9580" y="3122"/>
              <a:ext cx="2131" cy="5660"/>
            </a:xfrm>
            <a:prstGeom prst="bentArrow">
              <a:avLst>
                <a:gd name="adj1" fmla="val 8399"/>
                <a:gd name="adj2" fmla="val 13033"/>
                <a:gd name="adj3" fmla="val 20027"/>
                <a:gd name="adj4" fmla="val 43750"/>
              </a:avLst>
            </a:prstGeom>
            <a:gradFill>
              <a:gsLst>
                <a:gs pos="0">
                  <a:srgbClr val="C65844"/>
                </a:gs>
                <a:gs pos="100000">
                  <a:srgbClr val="DCAAA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圆角右箭头 16"/>
            <p:cNvSpPr/>
            <p:nvPr/>
          </p:nvSpPr>
          <p:spPr>
            <a:xfrm flipH="1">
              <a:off x="6640" y="4183"/>
              <a:ext cx="2940" cy="4738"/>
            </a:xfrm>
            <a:prstGeom prst="bentArrow">
              <a:avLst>
                <a:gd name="adj1" fmla="val 6292"/>
                <a:gd name="adj2" fmla="val 10222"/>
                <a:gd name="adj3" fmla="val 17201"/>
                <a:gd name="adj4" fmla="val 43750"/>
              </a:avLst>
            </a:prstGeom>
            <a:gradFill>
              <a:gsLst>
                <a:gs pos="0">
                  <a:srgbClr val="C65844"/>
                </a:gs>
                <a:gs pos="100000">
                  <a:srgbClr val="DCAAA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圆角右箭头 15"/>
            <p:cNvSpPr/>
            <p:nvPr/>
          </p:nvSpPr>
          <p:spPr>
            <a:xfrm>
              <a:off x="9598" y="5400"/>
              <a:ext cx="2958" cy="3382"/>
            </a:xfrm>
            <a:prstGeom prst="bentArrow">
              <a:avLst>
                <a:gd name="adj1" fmla="val 7636"/>
                <a:gd name="adj2" fmla="val 13033"/>
                <a:gd name="adj3" fmla="val 20027"/>
                <a:gd name="adj4" fmla="val 43750"/>
              </a:avLst>
            </a:prstGeom>
            <a:gradFill>
              <a:gsLst>
                <a:gs pos="0">
                  <a:srgbClr val="C65844"/>
                </a:gs>
                <a:gs pos="100000">
                  <a:srgbClr val="DCAAA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圆角右箭头 17"/>
            <p:cNvSpPr/>
            <p:nvPr/>
          </p:nvSpPr>
          <p:spPr>
            <a:xfrm flipH="1">
              <a:off x="7449" y="6617"/>
              <a:ext cx="2148" cy="2305"/>
            </a:xfrm>
            <a:prstGeom prst="bentArrow">
              <a:avLst>
                <a:gd name="adj1" fmla="val 8752"/>
                <a:gd name="adj2" fmla="val 12536"/>
                <a:gd name="adj3" fmla="val 17201"/>
                <a:gd name="adj4" fmla="val 43750"/>
              </a:avLst>
            </a:prstGeom>
            <a:gradFill>
              <a:gsLst>
                <a:gs pos="0">
                  <a:srgbClr val="C65844"/>
                </a:gs>
                <a:gs pos="100000">
                  <a:srgbClr val="DCAAA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27709 -0.49051 L -0.08073 -0.49236 C -0.02448 -0.49236 -0.00183 -0.33519 -0.00183 -0.27871 C -0.00183 -0.23727 4.79167E-6 -0.04259 4.79167E-6 1.48148E-6 " pathEditMode="relative" rAng="0" ptsTypes="AAAA">
                                      <p:cBhvr>
                                        <p:cTn id="6" dur="2000" spd="-100000" fill="hold"/>
                                        <p:tgtEl>
                                          <p:spTgt spid="20"/>
                                        </p:tgtEl>
                                        <p:attrNameLst>
                                          <p:attrName>ppt_x</p:attrName>
                                          <p:attrName>ppt_y</p:attrName>
                                        </p:attrNameLst>
                                      </p:cBhvr>
                                      <p:rCtr x="13854" y="24421"/>
                                    </p:animMotion>
                                  </p:childTnLst>
                                </p:cTn>
                              </p:par>
                              <p:par>
                                <p:cTn id="7" presetID="57" presetClass="path" presetSubtype="0" accel="50000" decel="50000" fill="hold" nodeType="withEffect">
                                  <p:stCondLst>
                                    <p:cond delay="0"/>
                                  </p:stCondLst>
                                  <p:childTnLst>
                                    <p:animMotion origin="layout" path="M -0.00013 1.48148E-6 C -0.00013 -0.04283 -0.01263 -0.22732 0.01536 -0.32246 C 0.04296 -0.41783 0.10807 -0.43866 0.16419 -0.43866 L 0.2858 -0.44051 " pathEditMode="relative" rAng="0" ptsTypes="AAAA">
                                      <p:cBhvr>
                                        <p:cTn id="8" dur="2000" fill="hold"/>
                                        <p:tgtEl>
                                          <p:spTgt spid="26"/>
                                        </p:tgtEl>
                                        <p:attrNameLst>
                                          <p:attrName>ppt_x</p:attrName>
                                          <p:attrName>ppt_y</p:attrName>
                                        </p:attrNameLst>
                                      </p:cBhvr>
                                      <p:rCtr x="14154" y="-22037"/>
                                    </p:animMotion>
                                  </p:childTnLst>
                                </p:cTn>
                              </p:par>
                              <p:par>
                                <p:cTn id="9" presetID="50" presetClass="path" presetSubtype="0" accel="50000" decel="50000" fill="hold" nodeType="withEffect">
                                  <p:stCondLst>
                                    <p:cond delay="0"/>
                                  </p:stCondLst>
                                  <p:childTnLst>
                                    <p:animMotion origin="layout" path="M -0.27005 -0.83171 C -0.22343 -0.80533 -0.09101 -0.85046 -0.04596 -0.71065 C 0.06303 -0.43588 -0.0164 -0.16551 -4.79167E-6 1.11111E-6 " pathEditMode="relative" rAng="0" ptsTypes="AAA">
                                      <p:cBhvr>
                                        <p:cTn id="10" dur="2000" spd="-100000" fill="hold"/>
                                        <p:tgtEl>
                                          <p:spTgt spid="42"/>
                                        </p:tgtEl>
                                        <p:attrNameLst>
                                          <p:attrName>ppt_x</p:attrName>
                                          <p:attrName>ppt_y</p:attrName>
                                        </p:attrNameLst>
                                      </p:cBhvr>
                                      <p:rCtr x="14141" y="41574"/>
                                    </p:animMotion>
                                  </p:childTnLst>
                                </p:cTn>
                              </p:par>
                              <p:par>
                                <p:cTn id="11" presetID="57" presetClass="path" presetSubtype="0" accel="50000" decel="50000" fill="hold" nodeType="withEffect">
                                  <p:stCondLst>
                                    <p:cond delay="0"/>
                                  </p:stCondLst>
                                  <p:childTnLst>
                                    <p:animMotion origin="layout" path="M -0.02969 0.00069 C -0.02813 -0.11088 -0.03893 -0.60995 -0.02513 -0.75648 C 0.01875 -0.90417 0.17734 -0.77824 0.23099 -0.85139 " pathEditMode="relative" rAng="0" ptsTypes="AAA">
                                      <p:cBhvr>
                                        <p:cTn id="12" dur="2000" fill="hold"/>
                                        <p:tgtEl>
                                          <p:spTgt spid="23"/>
                                        </p:tgtEl>
                                        <p:attrNameLst>
                                          <p:attrName>ppt_x</p:attrName>
                                          <p:attrName>ppt_y</p:attrName>
                                        </p:attrNameLst>
                                      </p:cBhvr>
                                      <p:rCtr x="12904" y="-4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51157"/>
          </a:xfrm>
          <a:prstGeom prst="roundRect">
            <a:avLst>
              <a:gd name="adj" fmla="val 49999"/>
            </a:avLst>
          </a:prstGeom>
          <a:solidFill>
            <a:srgbClr val="C65844"/>
          </a:solidFill>
        </p:spPr>
        <p:txBody>
          <a:bodyPr wrap="square" rtlCol="0" anchor="t">
            <a:spAutoFit/>
          </a:bodyPr>
          <a:lstStyle/>
          <a:p>
            <a:pPr algn="ctr"/>
            <a:r>
              <a:rPr lang="en-US" altLang="zh-CN" sz="2400" b="1" spc="300" dirty="0">
                <a:solidFill>
                  <a:schemeClr val="bg1"/>
                </a:solidFill>
                <a:uFillTx/>
                <a:latin typeface="微软雅黑" panose="020B0503020204020204" pitchFamily="34" charset="-122"/>
                <a:ea typeface="微软雅黑" panose="020B0503020204020204" pitchFamily="34" charset="-122"/>
                <a:sym typeface="+mn-ea"/>
              </a:rPr>
              <a:t>Success</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64309" y="1141410"/>
            <a:ext cx="7155180" cy="4889276"/>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28559" y="1433105"/>
            <a:ext cx="415925" cy="2246267"/>
          </a:xfrm>
          <a:prstGeom prst="rect">
            <a:avLst/>
          </a:prstGeom>
          <a:solidFill>
            <a:srgbClr val="C65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mn-ea"/>
              </a:rPr>
              <a:t>E</a:t>
            </a:r>
          </a:p>
          <a:p>
            <a:pPr algn="ctr"/>
            <a:r>
              <a:rPr lang="en-US" altLang="zh-CN" b="1" dirty="0">
                <a:solidFill>
                  <a:schemeClr val="bg1"/>
                </a:solidFill>
                <a:latin typeface="微软雅黑" panose="020B0503020204020204" pitchFamily="34" charset="-122"/>
                <a:ea typeface="微软雅黑" panose="020B0503020204020204" pitchFamily="34" charset="-122"/>
                <a:sym typeface="+mn-ea"/>
              </a:rPr>
              <a:t>N</a:t>
            </a:r>
          </a:p>
          <a:p>
            <a:pPr algn="ctr"/>
            <a:r>
              <a:rPr lang="en-US" altLang="zh-CN" b="1" dirty="0">
                <a:solidFill>
                  <a:schemeClr val="bg1"/>
                </a:solidFill>
                <a:latin typeface="微软雅黑" panose="020B0503020204020204" pitchFamily="34" charset="-122"/>
                <a:ea typeface="微软雅黑" panose="020B0503020204020204" pitchFamily="34" charset="-122"/>
                <a:sym typeface="+mn-ea"/>
              </a:rPr>
              <a:t>D</a:t>
            </a:r>
          </a:p>
          <a:p>
            <a:pPr algn="ct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sp>
        <p:nvSpPr>
          <p:cNvPr id="23" name="1111"/>
          <p:cNvSpPr txBox="1"/>
          <p:nvPr/>
        </p:nvSpPr>
        <p:spPr>
          <a:xfrm>
            <a:off x="1252291" y="1579571"/>
            <a:ext cx="5852452" cy="2658420"/>
          </a:xfrm>
          <a:prstGeom prst="rect">
            <a:avLst/>
          </a:prstGeom>
          <a:noFill/>
          <a:ln w="9525">
            <a:noFill/>
          </a:ln>
        </p:spPr>
        <p:txBody>
          <a:bodyPr wrap="square" tIns="36195" bIns="36195" anchor="t">
            <a:spAutoFit/>
          </a:bodyPr>
          <a:lstStyle/>
          <a:p>
            <a:pPr indent="304800" algn="l"/>
            <a:r>
              <a:rPr lang="en-US" altLang="zh-CN" sz="2400" i="1" kern="100" dirty="0">
                <a:effectLst/>
                <a:latin typeface="Calibri" panose="020F0502020204030204" pitchFamily="34" charset="0"/>
                <a:ea typeface="宋体" panose="02010600030101010101" pitchFamily="2" charset="-122"/>
                <a:cs typeface="宋体" panose="02010600030101010101" pitchFamily="2" charset="-122"/>
              </a:rPr>
              <a:t>After the founding of the People's Republic of China, he also assisted Mao Zedong in leading the all-round construction of the People's Republic of China, and made great efforts in running the Party, state and army, as well as in the fields of internal affairs, national defense and foreign affairs.</a:t>
            </a:r>
            <a:endParaRPr lang="zh-CN" altLang="zh-CN" sz="2400" i="1"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30" name="组合 29"/>
          <p:cNvGrpSpPr/>
          <p:nvPr/>
        </p:nvGrpSpPr>
        <p:grpSpPr>
          <a:xfrm>
            <a:off x="5485452" y="4237991"/>
            <a:ext cx="1731010" cy="1731010"/>
            <a:chOff x="1566" y="1709"/>
            <a:chExt cx="2726" cy="2726"/>
          </a:xfrm>
        </p:grpSpPr>
        <p:sp>
          <p:nvSpPr>
            <p:cNvPr id="31" name="八角星 30"/>
            <p:cNvSpPr/>
            <p:nvPr/>
          </p:nvSpPr>
          <p:spPr>
            <a:xfrm>
              <a:off x="1648" y="1788"/>
              <a:ext cx="2563" cy="2563"/>
            </a:xfrm>
            <a:prstGeom prst="star8">
              <a:avLst>
                <a:gd name="adj" fmla="val 38209"/>
              </a:avLst>
            </a:prstGeom>
            <a:solidFill>
              <a:srgbClr val="DCA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八角星 31"/>
            <p:cNvSpPr/>
            <p:nvPr/>
          </p:nvSpPr>
          <p:spPr>
            <a:xfrm>
              <a:off x="1566" y="1709"/>
              <a:ext cx="2727" cy="2727"/>
            </a:xfrm>
            <a:prstGeom prst="star8">
              <a:avLst>
                <a:gd name="adj" fmla="val 38209"/>
              </a:avLst>
            </a:prstGeom>
            <a:noFill/>
            <a:ln>
              <a:solidFill>
                <a:srgbClr val="DCAAA2"/>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descr="303b32303139323730333bc7a6b1ca"/>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5" y="2480"/>
              <a:ext cx="1228" cy="1228"/>
            </a:xfrm>
            <a:prstGeom prst="rect">
              <a:avLst/>
            </a:prstGeom>
          </p:spPr>
        </p:pic>
      </p:grpSp>
      <p:pic>
        <p:nvPicPr>
          <p:cNvPr id="2050" name="图片 3" descr="2">
            <a:extLst>
              <a:ext uri="{FF2B5EF4-FFF2-40B4-BE49-F238E27FC236}">
                <a16:creationId xmlns:a16="http://schemas.microsoft.com/office/drawing/2014/main" id="{A7E1C613-7574-61D5-6C62-A3EC9794EC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12" t="8084" r="3708" b="-720"/>
          <a:stretch/>
        </p:blipFill>
        <p:spPr bwMode="auto">
          <a:xfrm>
            <a:off x="7727296" y="1213981"/>
            <a:ext cx="4113712" cy="2801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randombar(horizontal)">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1AAFD55-D2B1-5F1C-BB2C-279AECB69E5F}"/>
              </a:ext>
            </a:extLst>
          </p:cNvPr>
          <p:cNvSpPr/>
          <p:nvPr/>
        </p:nvSpPr>
        <p:spPr>
          <a:xfrm>
            <a:off x="-317500" y="0"/>
            <a:ext cx="714375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40" name="文本框 47"/>
          <p:cNvSpPr txBox="1"/>
          <p:nvPr/>
        </p:nvSpPr>
        <p:spPr>
          <a:xfrm>
            <a:off x="-116114" y="2921168"/>
            <a:ext cx="5965825" cy="1015663"/>
          </a:xfrm>
          <a:prstGeom prst="rect">
            <a:avLst/>
          </a:prstGeom>
          <a:noFill/>
          <a:ln w="9525">
            <a:noFill/>
          </a:ln>
        </p:spPr>
        <p:txBody>
          <a:bodyPr vert="horz" wrap="square" anchor="t">
            <a:spAutoFit/>
          </a:bodyPr>
          <a:lstStyle/>
          <a:p>
            <a:pPr algn="ctr"/>
            <a:r>
              <a:rPr lang="en-US" altLang="zh-CN" sz="6000" b="1" dirty="0">
                <a:solidFill>
                  <a:srgbClr val="C65844"/>
                </a:solidFill>
                <a:latin typeface="微软雅黑" panose="020B0503020204020204" pitchFamily="34" charset="-122"/>
                <a:ea typeface="微软雅黑" panose="020B0503020204020204" pitchFamily="34" charset="-122"/>
              </a:rPr>
              <a:t> </a:t>
            </a:r>
            <a:r>
              <a:rPr lang="en-US" altLang="zh-CN" sz="6000" b="1" dirty="0" err="1">
                <a:solidFill>
                  <a:srgbClr val="C65844"/>
                </a:solidFill>
                <a:latin typeface="微软雅黑" panose="020B0503020204020204" pitchFamily="34" charset="-122"/>
                <a:ea typeface="微软雅黑" panose="020B0503020204020204" pitchFamily="34" charset="-122"/>
              </a:rPr>
              <a:t>Siyuan</a:t>
            </a:r>
            <a:r>
              <a:rPr lang="en-US" altLang="zh-CN" sz="6000" b="1" dirty="0">
                <a:solidFill>
                  <a:srgbClr val="C65844"/>
                </a:solidFill>
                <a:latin typeface="微软雅黑" panose="020B0503020204020204" pitchFamily="34" charset="-122"/>
                <a:ea typeface="微软雅黑" panose="020B0503020204020204" pitchFamily="34" charset="-122"/>
              </a:rPr>
              <a:t> Hall</a:t>
            </a:r>
            <a:endParaRPr lang="zh-CN" altLang="en-US" sz="6000" b="1" dirty="0">
              <a:solidFill>
                <a:srgbClr val="C6584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1111"/>
          <p:cNvSpPr txBox="1"/>
          <p:nvPr/>
        </p:nvSpPr>
        <p:spPr>
          <a:xfrm>
            <a:off x="815680" y="3936831"/>
            <a:ext cx="4877389" cy="505267"/>
          </a:xfrm>
          <a:prstGeom prst="rect">
            <a:avLst/>
          </a:prstGeom>
          <a:noFill/>
          <a:ln w="9525">
            <a:noFill/>
          </a:ln>
        </p:spPr>
        <p:txBody>
          <a:bodyPr vert="horz" wrap="square" lIns="36195" rIns="36195" anchor="t">
            <a:spAutoFit/>
          </a:bodyPr>
          <a:lstStyle/>
          <a:p>
            <a:pPr algn="just">
              <a:lnSpc>
                <a:spcPct val="15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///Time goes back to the Anti -Japanese war…</a:t>
            </a:r>
            <a:endParaRPr lang="zh-CN" altLang="en-US" dirty="0">
              <a:solidFill>
                <a:schemeClr val="tx1">
                  <a:lumMod val="75000"/>
                  <a:lumOff val="25000"/>
                </a:schemeClr>
              </a:solidFill>
              <a:latin typeface="微软雅黑 Light" panose="020B0502040204020203" charset="-122"/>
              <a:ea typeface="微软雅黑 Light" panose="020B0502040204020203" charset="-122"/>
              <a:sym typeface="微软雅黑" panose="020B0503020204020204" pitchFamily="34" charset="-122"/>
            </a:endParaRPr>
          </a:p>
        </p:txBody>
      </p:sp>
      <p:sp>
        <p:nvSpPr>
          <p:cNvPr id="2" name="八角星 1"/>
          <p:cNvSpPr/>
          <p:nvPr/>
        </p:nvSpPr>
        <p:spPr>
          <a:xfrm>
            <a:off x="5739765" y="2373630"/>
            <a:ext cx="2129790" cy="2129790"/>
          </a:xfrm>
          <a:prstGeom prst="star8">
            <a:avLst>
              <a:gd name="adj" fmla="val 38189"/>
            </a:avLst>
          </a:prstGeom>
          <a:solidFill>
            <a:srgbClr val="C65844"/>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288290" rIns="36195" bIns="0" rtlCol="0" anchor="ctr" anchorCtr="1"/>
          <a:lstStyle/>
          <a:p>
            <a:pPr algn="ctr" fontAlgn="auto">
              <a:lnSpc>
                <a:spcPts val="4000"/>
              </a:lnSpc>
            </a:pPr>
            <a:r>
              <a:rPr lang="en-US" altLang="zh-CN" sz="4000" b="1">
                <a:latin typeface="微软雅黑" panose="020B0503020204020204" pitchFamily="34" charset="-122"/>
                <a:ea typeface="微软雅黑" panose="020B0503020204020204" pitchFamily="34" charset="-122"/>
              </a:rPr>
              <a:t>PART</a:t>
            </a:r>
          </a:p>
          <a:p>
            <a:pPr algn="ctr" fontAlgn="auto">
              <a:lnSpc>
                <a:spcPts val="4000"/>
              </a:lnSpc>
            </a:pPr>
            <a:r>
              <a:rPr lang="en-US" altLang="zh-CN" sz="4000" b="1">
                <a:latin typeface="微软雅黑" panose="020B0503020204020204" pitchFamily="34" charset="-122"/>
                <a:ea typeface="微软雅黑" panose="020B0503020204020204" pitchFamily="34" charset="-122"/>
              </a:rPr>
              <a:t>02</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240"/>
                                        </p:tgtEl>
                                        <p:attrNameLst>
                                          <p:attrName>style.visibility</p:attrName>
                                        </p:attrNameLst>
                                      </p:cBhvr>
                                      <p:to>
                                        <p:strVal val="visible"/>
                                      </p:to>
                                    </p:set>
                                    <p:animEffect transition="in" filter="randombar(horizontal)">
                                      <p:cBhvr>
                                        <p:cTn id="7" dur="500"/>
                                        <p:tgtEl>
                                          <p:spTgt spid="924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0"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51157"/>
          </a:xfrm>
          <a:prstGeom prst="roundRect">
            <a:avLst>
              <a:gd name="adj" fmla="val 49999"/>
            </a:avLst>
          </a:prstGeom>
          <a:solidFill>
            <a:srgbClr val="C65844"/>
          </a:solidFill>
        </p:spPr>
        <p:txBody>
          <a:bodyPr wrap="square" rtlCol="0" anchor="t">
            <a:spAutoFit/>
          </a:bodyPr>
          <a:lstStyle/>
          <a:p>
            <a:pPr algn="ctr"/>
            <a:r>
              <a:rPr lang="en-US" altLang="zh-CN" sz="2400" b="1" spc="300" dirty="0">
                <a:solidFill>
                  <a:schemeClr val="bg1"/>
                </a:solidFill>
                <a:latin typeface="微软雅黑" panose="020B0503020204020204" pitchFamily="34" charset="-122"/>
                <a:ea typeface="微软雅黑" panose="020B0503020204020204" pitchFamily="34" charset="-122"/>
                <a:sym typeface="+mn-ea"/>
              </a:rPr>
              <a:t>Struggling</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3388360" y="1264920"/>
            <a:ext cx="2538095" cy="4754880"/>
          </a:xfrm>
          <a:prstGeom prst="rect">
            <a:avLst/>
          </a:prstGeom>
          <a:solidFill>
            <a:srgbClr val="C65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9112250" y="1264920"/>
            <a:ext cx="2541270" cy="4754880"/>
            <a:chOff x="14312" y="1992"/>
            <a:chExt cx="4002" cy="7488"/>
          </a:xfrm>
        </p:grpSpPr>
        <p:sp>
          <p:nvSpPr>
            <p:cNvPr id="5" name="矩形 4"/>
            <p:cNvSpPr/>
            <p:nvPr/>
          </p:nvSpPr>
          <p:spPr>
            <a:xfrm>
              <a:off x="14312" y="1992"/>
              <a:ext cx="3997" cy="7488"/>
            </a:xfrm>
            <a:prstGeom prst="rect">
              <a:avLst/>
            </a:prstGeom>
            <a:solidFill>
              <a:srgbClr val="C65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2"/>
              </p:custDataLst>
            </p:nvPr>
          </p:nvPicPr>
          <p:blipFill>
            <a:blip r:embed="rId4"/>
            <a:srcRect l="1281" t="470" r="662" b="5002"/>
            <a:stretch>
              <a:fillRect/>
            </a:stretch>
          </p:blipFill>
          <p:spPr>
            <a:xfrm>
              <a:off x="14318" y="2527"/>
              <a:ext cx="3997" cy="2891"/>
            </a:xfrm>
            <a:prstGeom prst="rect">
              <a:avLst/>
            </a:prstGeom>
            <a:ln>
              <a:noFill/>
            </a:ln>
            <a:effectLst>
              <a:outerShdw blurRad="292100" dist="139700" dir="2700000" algn="tl" rotWithShape="0">
                <a:srgbClr val="333333">
                  <a:alpha val="65000"/>
                </a:srgbClr>
              </a:outerShdw>
            </a:effectLst>
          </p:spPr>
        </p:pic>
      </p:grpSp>
      <p:sp>
        <p:nvSpPr>
          <p:cNvPr id="3" name="矩形 2"/>
          <p:cNvSpPr/>
          <p:nvPr/>
        </p:nvSpPr>
        <p:spPr>
          <a:xfrm>
            <a:off x="6238240" y="1264920"/>
            <a:ext cx="2538095" cy="4754880"/>
          </a:xfrm>
          <a:prstGeom prst="rect">
            <a:avLst/>
          </a:prstGeom>
          <a:solidFill>
            <a:srgbClr val="E0C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38480" y="1264920"/>
            <a:ext cx="2538095" cy="4754880"/>
          </a:xfrm>
          <a:prstGeom prst="rect">
            <a:avLst/>
          </a:prstGeom>
          <a:solidFill>
            <a:srgbClr val="E0C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27685" y="3635778"/>
            <a:ext cx="2545080" cy="1672124"/>
            <a:chOff x="1478" y="4008"/>
            <a:chExt cx="4008" cy="2633"/>
          </a:xfrm>
        </p:grpSpPr>
        <p:sp>
          <p:nvSpPr>
            <p:cNvPr id="24" name="333333"/>
            <p:cNvSpPr txBox="1"/>
            <p:nvPr/>
          </p:nvSpPr>
          <p:spPr>
            <a:xfrm>
              <a:off x="2464" y="4008"/>
              <a:ext cx="2059" cy="582"/>
            </a:xfrm>
            <a:prstGeom prst="rect">
              <a:avLst/>
            </a:prstGeom>
            <a:noFill/>
            <a:ln w="9525">
              <a:noFill/>
            </a:ln>
          </p:spPr>
          <p:txBody>
            <a:bodyPr wrap="square" anchor="t">
              <a:spAutoFit/>
            </a:bodyPr>
            <a:lstStyle/>
            <a:p>
              <a:pPr algn="ct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Suffering</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1111"/>
            <p:cNvSpPr txBox="1"/>
            <p:nvPr/>
          </p:nvSpPr>
          <p:spPr>
            <a:xfrm>
              <a:off x="1478" y="4518"/>
              <a:ext cx="4008" cy="2123"/>
            </a:xfrm>
            <a:prstGeom prst="rect">
              <a:avLst/>
            </a:prstGeom>
            <a:noFill/>
            <a:ln w="9525">
              <a:noFill/>
            </a:ln>
          </p:spPr>
          <p:txBody>
            <a:bodyPr wrap="square" anchor="t">
              <a:spAutoFit/>
            </a:bodyPr>
            <a:lstStyle/>
            <a:p>
              <a:pPr>
                <a:lnSpc>
                  <a:spcPct val="150000"/>
                </a:lnSpc>
              </a:pPr>
              <a:r>
                <a:rPr lang="en-US" altLang="zh-CN" sz="1400" dirty="0">
                  <a:solidFill>
                    <a:schemeClr val="bg2">
                      <a:lumMod val="25000"/>
                    </a:schemeClr>
                  </a:solidFill>
                  <a:latin typeface="微软雅黑 Light" panose="020B0502040204020203" charset="-122"/>
                  <a:ea typeface="微软雅黑 Light" panose="020B0502040204020203" charset="-122"/>
                </a:rPr>
                <a:t>An important bell inscribed with the Diamond Sutra on the </a:t>
              </a:r>
              <a:r>
                <a:rPr lang="en-US" altLang="zh-CN" sz="1400" dirty="0" err="1">
                  <a:solidFill>
                    <a:schemeClr val="bg2">
                      <a:lumMod val="25000"/>
                    </a:schemeClr>
                  </a:solidFill>
                  <a:latin typeface="微软雅黑 Light" panose="020B0502040204020203" charset="-122"/>
                  <a:ea typeface="微软雅黑 Light" panose="020B0502040204020203" charset="-122"/>
                </a:rPr>
                <a:t>nankai</a:t>
              </a:r>
              <a:r>
                <a:rPr lang="en-US" altLang="zh-CN" sz="1400" dirty="0">
                  <a:solidFill>
                    <a:schemeClr val="bg2">
                      <a:lumMod val="25000"/>
                    </a:schemeClr>
                  </a:solidFill>
                  <a:latin typeface="微软雅黑 Light" panose="020B0502040204020203" charset="-122"/>
                  <a:ea typeface="微软雅黑 Light" panose="020B0502040204020203" charset="-122"/>
                </a:rPr>
                <a:t> campus was towed away by the Japanese.</a:t>
              </a:r>
              <a:endParaRPr lang="zh-CN" altLang="en-US" sz="1400" dirty="0">
                <a:solidFill>
                  <a:schemeClr val="bg2">
                    <a:lumMod val="25000"/>
                  </a:schemeClr>
                </a:solidFill>
                <a:latin typeface="微软雅黑 Light" panose="020B0502040204020203" charset="-122"/>
                <a:ea typeface="微软雅黑 Light" panose="020B0502040204020203" charset="-122"/>
                <a:sym typeface="微软雅黑" panose="020B0503020204020204" pitchFamily="34" charset="-122"/>
              </a:endParaRPr>
            </a:p>
          </p:txBody>
        </p:sp>
      </p:grpSp>
      <p:grpSp>
        <p:nvGrpSpPr>
          <p:cNvPr id="8" name="组合 7"/>
          <p:cNvGrpSpPr/>
          <p:nvPr/>
        </p:nvGrpSpPr>
        <p:grpSpPr>
          <a:xfrm>
            <a:off x="3377565" y="3579893"/>
            <a:ext cx="2545080" cy="1538126"/>
            <a:chOff x="1478" y="3920"/>
            <a:chExt cx="4008" cy="2422"/>
          </a:xfrm>
        </p:grpSpPr>
        <p:sp>
          <p:nvSpPr>
            <p:cNvPr id="9" name="333333"/>
            <p:cNvSpPr txBox="1"/>
            <p:nvPr/>
          </p:nvSpPr>
          <p:spPr>
            <a:xfrm>
              <a:off x="2405" y="3920"/>
              <a:ext cx="2154" cy="582"/>
            </a:xfrm>
            <a:prstGeom prst="rect">
              <a:avLst/>
            </a:prstGeom>
            <a:noFill/>
            <a:ln w="9525">
              <a:noFill/>
            </a:ln>
          </p:spPr>
          <p:txBody>
            <a:bodyPr wrap="square" anchor="t">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Destroyed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 name="1111"/>
            <p:cNvSpPr txBox="1"/>
            <p:nvPr/>
          </p:nvSpPr>
          <p:spPr>
            <a:xfrm>
              <a:off x="1478" y="4518"/>
              <a:ext cx="4008" cy="1824"/>
            </a:xfrm>
            <a:prstGeom prst="rect">
              <a:avLst/>
            </a:prstGeom>
            <a:noFill/>
            <a:ln w="9525">
              <a:noFill/>
            </a:ln>
          </p:spPr>
          <p:txBody>
            <a:bodyPr wrap="square" anchor="t">
              <a:spAutoFit/>
            </a:bodyPr>
            <a:lstStyle/>
            <a:p>
              <a:pPr algn="just">
                <a:lnSpc>
                  <a:spcPct val="150000"/>
                </a:lnSpc>
              </a:pPr>
              <a:r>
                <a:rPr lang="en-US" altLang="zh-CN" sz="1600" dirty="0">
                  <a:solidFill>
                    <a:schemeClr val="bg1"/>
                  </a:solidFill>
                  <a:latin typeface="微软雅黑 Light" panose="020B0502040204020203" charset="-122"/>
                  <a:ea typeface="微软雅黑 Light" panose="020B0502040204020203" charset="-122"/>
                </a:rPr>
                <a:t>On July 29, 1937, The Japanese army bombed Nankai University.</a:t>
              </a:r>
              <a:endParaRPr lang="zh-CN" altLang="en-US" sz="1600"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p:txBody>
        </p:sp>
      </p:grpSp>
      <p:grpSp>
        <p:nvGrpSpPr>
          <p:cNvPr id="11" name="组合 10"/>
          <p:cNvGrpSpPr/>
          <p:nvPr/>
        </p:nvGrpSpPr>
        <p:grpSpPr>
          <a:xfrm>
            <a:off x="6223635" y="3591325"/>
            <a:ext cx="2657475" cy="2039827"/>
            <a:chOff x="1464" y="3938"/>
            <a:chExt cx="4185" cy="3212"/>
          </a:xfrm>
        </p:grpSpPr>
        <p:sp>
          <p:nvSpPr>
            <p:cNvPr id="12" name="333333"/>
            <p:cNvSpPr txBox="1"/>
            <p:nvPr/>
          </p:nvSpPr>
          <p:spPr>
            <a:xfrm>
              <a:off x="2588" y="3938"/>
              <a:ext cx="1811" cy="580"/>
            </a:xfrm>
            <a:prstGeom prst="rect">
              <a:avLst/>
            </a:prstGeom>
            <a:noFill/>
            <a:ln w="9525">
              <a:noFill/>
            </a:ln>
          </p:spPr>
          <p:txBody>
            <a:bodyPr wrap="square" anchor="t">
              <a:spAutoFit/>
            </a:bodyPr>
            <a:lstStyle/>
            <a:p>
              <a:pPr algn="ct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Reunion</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1111"/>
            <p:cNvSpPr txBox="1"/>
            <p:nvPr/>
          </p:nvSpPr>
          <p:spPr>
            <a:xfrm>
              <a:off x="1464" y="4518"/>
              <a:ext cx="4185" cy="2632"/>
            </a:xfrm>
            <a:prstGeom prst="rect">
              <a:avLst/>
            </a:prstGeom>
            <a:noFill/>
            <a:ln w="9525">
              <a:noFill/>
            </a:ln>
          </p:spPr>
          <p:txBody>
            <a:bodyPr wrap="square" anchor="t">
              <a:spAutoFit/>
            </a:bodyPr>
            <a:lstStyle/>
            <a:p>
              <a:pPr>
                <a:lnSpc>
                  <a:spcPct val="150000"/>
                </a:lnSpc>
              </a:pPr>
              <a:r>
                <a:rPr lang="en-US" altLang="zh-CN" sz="1400" dirty="0">
                  <a:solidFill>
                    <a:schemeClr val="bg2">
                      <a:lumMod val="25000"/>
                    </a:schemeClr>
                  </a:solidFill>
                  <a:latin typeface="微软雅黑 Light" panose="020B0502040204020203" charset="-122"/>
                  <a:ea typeface="微软雅黑 Light" panose="020B0502040204020203" charset="-122"/>
                </a:rPr>
                <a:t>At this time, Nankai University, Tsinghua University and Peking University moved south to form Changsha Temporary University</a:t>
              </a:r>
              <a:endParaRPr lang="zh-CN" altLang="en-US" sz="1400" dirty="0">
                <a:solidFill>
                  <a:schemeClr val="bg2">
                    <a:lumMod val="25000"/>
                  </a:schemeClr>
                </a:solidFill>
                <a:latin typeface="微软雅黑 Light" panose="020B0502040204020203" charset="-122"/>
                <a:ea typeface="微软雅黑 Light" panose="020B0502040204020203" charset="-122"/>
                <a:sym typeface="微软雅黑" panose="020B0503020204020204" pitchFamily="34" charset="-122"/>
              </a:endParaRPr>
            </a:p>
          </p:txBody>
        </p:sp>
      </p:grpSp>
      <p:grpSp>
        <p:nvGrpSpPr>
          <p:cNvPr id="15" name="组合 14"/>
          <p:cNvGrpSpPr/>
          <p:nvPr/>
        </p:nvGrpSpPr>
        <p:grpSpPr>
          <a:xfrm>
            <a:off x="9087485" y="3591324"/>
            <a:ext cx="2545080" cy="1896303"/>
            <a:chOff x="1478" y="3938"/>
            <a:chExt cx="4008" cy="2986"/>
          </a:xfrm>
        </p:grpSpPr>
        <p:sp>
          <p:nvSpPr>
            <p:cNvPr id="16" name="333333"/>
            <p:cNvSpPr txBox="1"/>
            <p:nvPr/>
          </p:nvSpPr>
          <p:spPr>
            <a:xfrm>
              <a:off x="2588" y="3938"/>
              <a:ext cx="1811" cy="580"/>
            </a:xfrm>
            <a:prstGeom prst="rect">
              <a:avLst/>
            </a:prstGeom>
            <a:noFill/>
            <a:ln w="9525">
              <a:noFill/>
            </a:ln>
          </p:spPr>
          <p:txBody>
            <a:bodyPr wrap="square" anchor="t">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Miracle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7" name="1111"/>
            <p:cNvSpPr txBox="1"/>
            <p:nvPr/>
          </p:nvSpPr>
          <p:spPr>
            <a:xfrm>
              <a:off x="1478" y="4518"/>
              <a:ext cx="4008" cy="2406"/>
            </a:xfrm>
            <a:prstGeom prst="rect">
              <a:avLst/>
            </a:prstGeom>
            <a:noFill/>
            <a:ln w="9525">
              <a:noFill/>
            </a:ln>
          </p:spPr>
          <p:txBody>
            <a:bodyPr wrap="square" anchor="t">
              <a:spAutoFit/>
            </a:bodyPr>
            <a:lstStyle/>
            <a:p>
              <a:pPr algn="just">
                <a:lnSpc>
                  <a:spcPct val="150000"/>
                </a:lnSpc>
              </a:pPr>
              <a:r>
                <a:rPr lang="en-US" altLang="zh-CN" sz="1600" dirty="0">
                  <a:solidFill>
                    <a:schemeClr val="bg1"/>
                  </a:solidFill>
                  <a:latin typeface="微软雅黑 Light" panose="020B0502040204020203" charset="-122"/>
                  <a:ea typeface="微软雅黑 Light" panose="020B0502040204020203" charset="-122"/>
                </a:rPr>
                <a:t>In 1938,the temporary university was renamed National Southwest Associated University.</a:t>
              </a:r>
              <a:endParaRPr lang="zh-CN" altLang="en-US" sz="1600"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p:txBody>
        </p:sp>
      </p:grpSp>
      <p:pic>
        <p:nvPicPr>
          <p:cNvPr id="27" name="图片 26" descr="遭到轰炸前的秀山堂">
            <a:extLst>
              <a:ext uri="{FF2B5EF4-FFF2-40B4-BE49-F238E27FC236}">
                <a16:creationId xmlns:a16="http://schemas.microsoft.com/office/drawing/2014/main" id="{8526E1B9-2A79-8A14-0054-26FA027023CF}"/>
              </a:ext>
            </a:extLst>
          </p:cNvPr>
          <p:cNvPicPr>
            <a:picLocks noChangeAspect="1"/>
          </p:cNvPicPr>
          <p:nvPr/>
        </p:nvPicPr>
        <p:blipFill>
          <a:blip r:embed="rId5"/>
          <a:stretch>
            <a:fillRect/>
          </a:stretch>
        </p:blipFill>
        <p:spPr>
          <a:xfrm>
            <a:off x="519748" y="1604645"/>
            <a:ext cx="2556580" cy="1833245"/>
          </a:xfrm>
          <a:prstGeom prst="rect">
            <a:avLst/>
          </a:prstGeom>
          <a:ln>
            <a:noFill/>
          </a:ln>
          <a:effectLst>
            <a:outerShdw blurRad="292100" dist="139700" dir="2700000" algn="tl" rotWithShape="0">
              <a:srgbClr val="333333">
                <a:alpha val="65000"/>
              </a:srgbClr>
            </a:outerShdw>
          </a:effectLst>
        </p:spPr>
      </p:pic>
      <p:pic>
        <p:nvPicPr>
          <p:cNvPr id="28" name="图片 27" descr="遭到轰炸后的秀山堂">
            <a:extLst>
              <a:ext uri="{FF2B5EF4-FFF2-40B4-BE49-F238E27FC236}">
                <a16:creationId xmlns:a16="http://schemas.microsoft.com/office/drawing/2014/main" id="{DBF42267-4EE2-3331-BB11-E519909B4AD0}"/>
              </a:ext>
            </a:extLst>
          </p:cNvPr>
          <p:cNvPicPr>
            <a:picLocks noChangeAspect="1"/>
          </p:cNvPicPr>
          <p:nvPr/>
        </p:nvPicPr>
        <p:blipFill>
          <a:blip r:embed="rId6"/>
          <a:stretch>
            <a:fillRect/>
          </a:stretch>
        </p:blipFill>
        <p:spPr>
          <a:xfrm>
            <a:off x="3384550" y="1604645"/>
            <a:ext cx="2536876" cy="1824355"/>
          </a:xfrm>
          <a:prstGeom prst="rect">
            <a:avLst/>
          </a:prstGeom>
          <a:ln>
            <a:noFill/>
          </a:ln>
          <a:effectLst>
            <a:outerShdw blurRad="292100" dist="139700" dir="2700000" algn="tl" rotWithShape="0">
              <a:srgbClr val="333333">
                <a:alpha val="65000"/>
              </a:srgbClr>
            </a:outerShdw>
          </a:effectLst>
        </p:spPr>
      </p:pic>
      <p:pic>
        <p:nvPicPr>
          <p:cNvPr id="29" name="图片 28" descr="d4a724dea1941b51ebaab4a3ac9cc076">
            <a:extLst>
              <a:ext uri="{FF2B5EF4-FFF2-40B4-BE49-F238E27FC236}">
                <a16:creationId xmlns:a16="http://schemas.microsoft.com/office/drawing/2014/main" id="{28A1C665-42C7-D7DF-3B4B-7763DCCF6BFC}"/>
              </a:ext>
            </a:extLst>
          </p:cNvPr>
          <p:cNvPicPr>
            <a:picLocks noChangeAspect="1"/>
          </p:cNvPicPr>
          <p:nvPr/>
        </p:nvPicPr>
        <p:blipFill>
          <a:blip r:embed="rId7"/>
          <a:stretch>
            <a:fillRect/>
          </a:stretch>
        </p:blipFill>
        <p:spPr>
          <a:xfrm>
            <a:off x="6243008" y="1604646"/>
            <a:ext cx="2510449" cy="1824354"/>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2000"/>
                                        <p:tgtEl>
                                          <p:spTgt spid="23"/>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par>
                                <p:cTn id="14" presetID="6" presetClass="entr" presetSubtype="16"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ircle(in)">
                                      <p:cBhvr>
                                        <p:cTn id="1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剪去单角 19">
            <a:extLst>
              <a:ext uri="{FF2B5EF4-FFF2-40B4-BE49-F238E27FC236}">
                <a16:creationId xmlns:a16="http://schemas.microsoft.com/office/drawing/2014/main" id="{D434F637-18FF-0763-9B6C-4BDBFE5DE44F}"/>
              </a:ext>
            </a:extLst>
          </p:cNvPr>
          <p:cNvSpPr/>
          <p:nvPr/>
        </p:nvSpPr>
        <p:spPr>
          <a:xfrm flipH="1">
            <a:off x="147637" y="177801"/>
            <a:ext cx="11893153" cy="6539706"/>
          </a:xfrm>
          <a:prstGeom prst="snip1Rect">
            <a:avLst>
              <a:gd name="adj" fmla="val 22104"/>
            </a:avLst>
          </a:prstGeom>
          <a:blipFill dpi="0" rotWithShape="1">
            <a:blip r:embed="rId3">
              <a:alphaModFix amt="6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07255" y="233680"/>
            <a:ext cx="2772410" cy="651157"/>
          </a:xfrm>
          <a:prstGeom prst="roundRect">
            <a:avLst>
              <a:gd name="adj" fmla="val 49999"/>
            </a:avLst>
          </a:prstGeom>
          <a:solidFill>
            <a:srgbClr val="C65844"/>
          </a:solidFill>
        </p:spPr>
        <p:txBody>
          <a:bodyPr wrap="square" rtlCol="0" anchor="t">
            <a:spAutoFit/>
          </a:bodyPr>
          <a:lstStyle/>
          <a:p>
            <a:pPr algn="ctr"/>
            <a:r>
              <a:rPr lang="en-US" altLang="zh-CN" sz="2400" b="1" spc="300" dirty="0">
                <a:solidFill>
                  <a:schemeClr val="bg1"/>
                </a:solidFill>
                <a:uFillTx/>
                <a:latin typeface="微软雅黑" panose="020B0503020204020204" pitchFamily="34" charset="-122"/>
                <a:ea typeface="微软雅黑" panose="020B0503020204020204" pitchFamily="34" charset="-122"/>
                <a:sym typeface="+mn-ea"/>
              </a:rPr>
              <a:t>significance</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sp>
        <p:nvSpPr>
          <p:cNvPr id="77" name="1111"/>
          <p:cNvSpPr txBox="1"/>
          <p:nvPr/>
        </p:nvSpPr>
        <p:spPr>
          <a:xfrm>
            <a:off x="543560" y="1589582"/>
            <a:ext cx="5022850" cy="1158459"/>
          </a:xfrm>
          <a:prstGeom prst="rect">
            <a:avLst/>
          </a:prstGeom>
          <a:noFill/>
          <a:ln w="9525">
            <a:noFill/>
          </a:ln>
        </p:spPr>
        <p:txBody>
          <a:bodyPr wrap="square" anchor="t">
            <a:spAutoFit/>
          </a:bodyPr>
          <a:lstStyle/>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They showed us what Chinese college students should look like. The southwest Associated University persisted until the victory of the Anti-Japanese War.</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sp>
        <p:nvSpPr>
          <p:cNvPr id="80" name="1111"/>
          <p:cNvSpPr txBox="1"/>
          <p:nvPr/>
        </p:nvSpPr>
        <p:spPr>
          <a:xfrm>
            <a:off x="6607267" y="1589582"/>
            <a:ext cx="5022850" cy="1158459"/>
          </a:xfrm>
          <a:prstGeom prst="rect">
            <a:avLst/>
          </a:prstGeom>
          <a:noFill/>
          <a:ln w="9525">
            <a:noFill/>
          </a:ln>
        </p:spPr>
        <p:txBody>
          <a:bodyPr wrap="square" anchor="t">
            <a:spAutoFit/>
          </a:bodyPr>
          <a:lstStyle/>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It enabled China's higher education to continue to sing in the southwest frontier area of China and passed on civilization from generation to generation.</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sp>
        <p:nvSpPr>
          <p:cNvPr id="83" name="1111"/>
          <p:cNvSpPr txBox="1"/>
          <p:nvPr/>
        </p:nvSpPr>
        <p:spPr>
          <a:xfrm>
            <a:off x="1799159" y="5268418"/>
            <a:ext cx="8588601" cy="575157"/>
          </a:xfrm>
          <a:prstGeom prst="rect">
            <a:avLst/>
          </a:prstGeom>
          <a:noFill/>
          <a:ln w="9525">
            <a:noFill/>
          </a:ln>
        </p:spPr>
        <p:txBody>
          <a:bodyPr wrap="square" anchor="t">
            <a:spAutoFit/>
          </a:bodyPr>
          <a:lstStyle/>
          <a:p>
            <a:pPr algn="just">
              <a:lnSpc>
                <a:spcPct val="150000"/>
              </a:lnSpc>
            </a:pPr>
            <a:r>
              <a:rPr lang="en-US" altLang="zh-CN" sz="2400" b="1" i="1" kern="100" dirty="0">
                <a:solidFill>
                  <a:schemeClr val="bg2">
                    <a:lumMod val="25000"/>
                  </a:schemeClr>
                </a:solidFill>
                <a:effectLst/>
                <a:latin typeface="Arial Rounded MT Bold" panose="020F0704030504030204" pitchFamily="34" charset="0"/>
                <a:ea typeface="宋体" panose="02010600030101010101" pitchFamily="2" charset="-122"/>
                <a:cs typeface="宋体" panose="02010600030101010101" pitchFamily="2" charset="-122"/>
              </a:rPr>
              <a:t>From then on, Nankai opened a new chapter in its history.</a:t>
            </a:r>
            <a:endParaRPr lang="zh-CN" altLang="en-US" sz="2000" b="1" i="1" dirty="0">
              <a:solidFill>
                <a:schemeClr val="bg2">
                  <a:lumMod val="25000"/>
                </a:schemeClr>
              </a:solidFill>
              <a:latin typeface="Arial Rounded MT Bold" panose="020F0704030504030204" pitchFamily="34" charset="0"/>
              <a:ea typeface="微软雅黑 Light" panose="020B0502040204020203" charset="-122"/>
              <a:sym typeface="微软雅黑" panose="020B0503020204020204" pitchFamily="34" charset="-122"/>
            </a:endParaRPr>
          </a:p>
        </p:txBody>
      </p:sp>
      <p:cxnSp>
        <p:nvCxnSpPr>
          <p:cNvPr id="88" name="直接连接符 87"/>
          <p:cNvCxnSpPr/>
          <p:nvPr/>
        </p:nvCxnSpPr>
        <p:spPr>
          <a:xfrm>
            <a:off x="6086838" y="1385966"/>
            <a:ext cx="0" cy="1362075"/>
          </a:xfrm>
          <a:prstGeom prst="line">
            <a:avLst/>
          </a:prstGeom>
          <a:ln w="12700">
            <a:solidFill>
              <a:srgbClr val="C65844"/>
            </a:solidFill>
            <a:prstDash val="dash"/>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0061575" y="3109841"/>
            <a:ext cx="10061575" cy="1363345"/>
          </a:xfrm>
          <a:custGeom>
            <a:avLst/>
            <a:gdLst/>
            <a:ahLst/>
            <a:cxnLst>
              <a:cxn ang="3">
                <a:pos x="hc" y="t"/>
              </a:cxn>
              <a:cxn ang="cd2">
                <a:pos x="l" y="vc"/>
              </a:cxn>
              <a:cxn ang="cd4">
                <a:pos x="hc" y="b"/>
              </a:cxn>
              <a:cxn ang="0">
                <a:pos x="r" y="vc"/>
              </a:cxn>
            </a:cxnLst>
            <a:rect l="l" t="t" r="r" b="b"/>
            <a:pathLst>
              <a:path w="16734" h="3016">
                <a:moveTo>
                  <a:pt x="15039" y="521"/>
                </a:moveTo>
                <a:lnTo>
                  <a:pt x="15044" y="550"/>
                </a:lnTo>
                <a:cubicBezTo>
                  <a:pt x="15067" y="676"/>
                  <a:pt x="15079" y="816"/>
                  <a:pt x="15079" y="970"/>
                </a:cubicBezTo>
                <a:lnTo>
                  <a:pt x="15079" y="2983"/>
                </a:lnTo>
                <a:lnTo>
                  <a:pt x="14947" y="2989"/>
                </a:lnTo>
                <a:cubicBezTo>
                  <a:pt x="14668" y="3002"/>
                  <a:pt x="14388" y="3009"/>
                  <a:pt x="14109" y="3013"/>
                </a:cubicBezTo>
                <a:lnTo>
                  <a:pt x="14048" y="3014"/>
                </a:lnTo>
                <a:lnTo>
                  <a:pt x="14048" y="1038"/>
                </a:lnTo>
                <a:cubicBezTo>
                  <a:pt x="14048" y="903"/>
                  <a:pt x="14032" y="809"/>
                  <a:pt x="14000" y="757"/>
                </a:cubicBezTo>
                <a:cubicBezTo>
                  <a:pt x="13968" y="704"/>
                  <a:pt x="13910" y="678"/>
                  <a:pt x="13827" y="678"/>
                </a:cubicBezTo>
                <a:cubicBezTo>
                  <a:pt x="13666" y="678"/>
                  <a:pt x="13586" y="798"/>
                  <a:pt x="13586" y="1038"/>
                </a:cubicBezTo>
                <a:lnTo>
                  <a:pt x="13586" y="1470"/>
                </a:lnTo>
                <a:lnTo>
                  <a:pt x="13883" y="1470"/>
                </a:lnTo>
                <a:lnTo>
                  <a:pt x="13883" y="2384"/>
                </a:lnTo>
                <a:lnTo>
                  <a:pt x="13586" y="2384"/>
                </a:lnTo>
                <a:lnTo>
                  <a:pt x="13586" y="3016"/>
                </a:lnTo>
                <a:lnTo>
                  <a:pt x="13550" y="3016"/>
                </a:lnTo>
                <a:cubicBezTo>
                  <a:pt x="13224" y="3015"/>
                  <a:pt x="12898" y="3008"/>
                  <a:pt x="12572" y="2998"/>
                </a:cubicBezTo>
                <a:lnTo>
                  <a:pt x="12555" y="2998"/>
                </a:lnTo>
                <a:lnTo>
                  <a:pt x="12555" y="1005"/>
                </a:lnTo>
                <a:cubicBezTo>
                  <a:pt x="12555" y="846"/>
                  <a:pt x="12571" y="699"/>
                  <a:pt x="12604" y="566"/>
                </a:cubicBezTo>
                <a:lnTo>
                  <a:pt x="12612" y="535"/>
                </a:lnTo>
                <a:lnTo>
                  <a:pt x="12712" y="538"/>
                </a:lnTo>
                <a:cubicBezTo>
                  <a:pt x="13457" y="559"/>
                  <a:pt x="14202" y="558"/>
                  <a:pt x="14947" y="525"/>
                </a:cubicBezTo>
                <a:lnTo>
                  <a:pt x="15039" y="521"/>
                </a:lnTo>
                <a:close/>
                <a:moveTo>
                  <a:pt x="10818" y="448"/>
                </a:moveTo>
                <a:lnTo>
                  <a:pt x="11035" y="462"/>
                </a:lnTo>
                <a:cubicBezTo>
                  <a:pt x="11268" y="476"/>
                  <a:pt x="11501" y="489"/>
                  <a:pt x="11734" y="500"/>
                </a:cubicBezTo>
                <a:lnTo>
                  <a:pt x="11837" y="505"/>
                </a:lnTo>
                <a:lnTo>
                  <a:pt x="11367" y="1315"/>
                </a:lnTo>
                <a:lnTo>
                  <a:pt x="12168" y="2984"/>
                </a:lnTo>
                <a:lnTo>
                  <a:pt x="12153" y="2983"/>
                </a:lnTo>
                <a:cubicBezTo>
                  <a:pt x="11780" y="2968"/>
                  <a:pt x="11408" y="2949"/>
                  <a:pt x="11035" y="2926"/>
                </a:cubicBezTo>
                <a:lnTo>
                  <a:pt x="11001" y="2924"/>
                </a:lnTo>
                <a:lnTo>
                  <a:pt x="10333" y="1295"/>
                </a:lnTo>
                <a:lnTo>
                  <a:pt x="10818" y="448"/>
                </a:lnTo>
                <a:close/>
                <a:moveTo>
                  <a:pt x="16734" y="379"/>
                </a:moveTo>
                <a:lnTo>
                  <a:pt x="16734" y="2843"/>
                </a:lnTo>
                <a:lnTo>
                  <a:pt x="16624" y="2856"/>
                </a:lnTo>
                <a:cubicBezTo>
                  <a:pt x="16344" y="2889"/>
                  <a:pt x="16065" y="2916"/>
                  <a:pt x="15785" y="2938"/>
                </a:cubicBezTo>
                <a:lnTo>
                  <a:pt x="15703" y="2944"/>
                </a:lnTo>
                <a:lnTo>
                  <a:pt x="15703" y="480"/>
                </a:lnTo>
                <a:lnTo>
                  <a:pt x="15785" y="474"/>
                </a:lnTo>
                <a:cubicBezTo>
                  <a:pt x="16065" y="452"/>
                  <a:pt x="16344" y="425"/>
                  <a:pt x="16624" y="392"/>
                </a:cubicBezTo>
                <a:lnTo>
                  <a:pt x="16734" y="379"/>
                </a:lnTo>
                <a:close/>
                <a:moveTo>
                  <a:pt x="9272" y="336"/>
                </a:moveTo>
                <a:lnTo>
                  <a:pt x="9359" y="343"/>
                </a:lnTo>
                <a:cubicBezTo>
                  <a:pt x="9638" y="364"/>
                  <a:pt x="9918" y="386"/>
                  <a:pt x="10197" y="406"/>
                </a:cubicBezTo>
                <a:lnTo>
                  <a:pt x="10303" y="413"/>
                </a:lnTo>
                <a:lnTo>
                  <a:pt x="10303" y="2877"/>
                </a:lnTo>
                <a:lnTo>
                  <a:pt x="10197" y="2870"/>
                </a:lnTo>
                <a:cubicBezTo>
                  <a:pt x="9918" y="2850"/>
                  <a:pt x="9638" y="2829"/>
                  <a:pt x="9359" y="2807"/>
                </a:cubicBezTo>
                <a:lnTo>
                  <a:pt x="9272" y="2800"/>
                </a:lnTo>
                <a:lnTo>
                  <a:pt x="9272" y="336"/>
                </a:lnTo>
                <a:close/>
                <a:moveTo>
                  <a:pt x="6402" y="116"/>
                </a:moveTo>
                <a:lnTo>
                  <a:pt x="6565" y="127"/>
                </a:lnTo>
                <a:cubicBezTo>
                  <a:pt x="7030" y="159"/>
                  <a:pt x="7496" y="194"/>
                  <a:pt x="7962" y="231"/>
                </a:cubicBezTo>
                <a:lnTo>
                  <a:pt x="8511" y="275"/>
                </a:lnTo>
                <a:lnTo>
                  <a:pt x="8511" y="276"/>
                </a:lnTo>
                <a:cubicBezTo>
                  <a:pt x="8600" y="472"/>
                  <a:pt x="8645" y="712"/>
                  <a:pt x="8645" y="995"/>
                </a:cubicBezTo>
                <a:lnTo>
                  <a:pt x="8645" y="2750"/>
                </a:lnTo>
                <a:lnTo>
                  <a:pt x="8521" y="2740"/>
                </a:lnTo>
                <a:cubicBezTo>
                  <a:pt x="8241" y="2718"/>
                  <a:pt x="7962" y="2695"/>
                  <a:pt x="7682" y="2673"/>
                </a:cubicBezTo>
                <a:lnTo>
                  <a:pt x="7614" y="2668"/>
                </a:lnTo>
                <a:lnTo>
                  <a:pt x="7614" y="995"/>
                </a:lnTo>
                <a:cubicBezTo>
                  <a:pt x="7614" y="784"/>
                  <a:pt x="7539" y="678"/>
                  <a:pt x="7388" y="678"/>
                </a:cubicBezTo>
                <a:cubicBezTo>
                  <a:pt x="7243" y="678"/>
                  <a:pt x="7170" y="784"/>
                  <a:pt x="7170" y="995"/>
                </a:cubicBezTo>
                <a:lnTo>
                  <a:pt x="7170" y="2634"/>
                </a:lnTo>
                <a:lnTo>
                  <a:pt x="7123" y="2631"/>
                </a:lnTo>
                <a:cubicBezTo>
                  <a:pt x="6844" y="2610"/>
                  <a:pt x="6565" y="2590"/>
                  <a:pt x="6285" y="2572"/>
                </a:cubicBezTo>
                <a:lnTo>
                  <a:pt x="6139" y="2563"/>
                </a:lnTo>
                <a:lnTo>
                  <a:pt x="6139" y="960"/>
                </a:lnTo>
                <a:cubicBezTo>
                  <a:pt x="6139" y="627"/>
                  <a:pt x="6223" y="350"/>
                  <a:pt x="6391" y="129"/>
                </a:cubicBezTo>
                <a:lnTo>
                  <a:pt x="6402" y="116"/>
                </a:lnTo>
                <a:close/>
                <a:moveTo>
                  <a:pt x="2212" y="22"/>
                </a:moveTo>
                <a:lnTo>
                  <a:pt x="2214" y="24"/>
                </a:lnTo>
                <a:cubicBezTo>
                  <a:pt x="2409" y="253"/>
                  <a:pt x="2506" y="577"/>
                  <a:pt x="2506" y="995"/>
                </a:cubicBezTo>
                <a:lnTo>
                  <a:pt x="2506" y="2476"/>
                </a:lnTo>
                <a:lnTo>
                  <a:pt x="2373" y="2480"/>
                </a:lnTo>
                <a:cubicBezTo>
                  <a:pt x="2094" y="2489"/>
                  <a:pt x="1814" y="2503"/>
                  <a:pt x="1535" y="2522"/>
                </a:cubicBezTo>
                <a:lnTo>
                  <a:pt x="1475" y="2526"/>
                </a:lnTo>
                <a:lnTo>
                  <a:pt x="1475" y="995"/>
                </a:lnTo>
                <a:cubicBezTo>
                  <a:pt x="1475" y="784"/>
                  <a:pt x="1400" y="678"/>
                  <a:pt x="1249" y="678"/>
                </a:cubicBezTo>
                <a:cubicBezTo>
                  <a:pt x="1104" y="678"/>
                  <a:pt x="1031" y="784"/>
                  <a:pt x="1031" y="995"/>
                </a:cubicBezTo>
                <a:lnTo>
                  <a:pt x="1031" y="2561"/>
                </a:lnTo>
                <a:lnTo>
                  <a:pt x="976" y="2566"/>
                </a:lnTo>
                <a:cubicBezTo>
                  <a:pt x="697" y="2591"/>
                  <a:pt x="417" y="2622"/>
                  <a:pt x="138" y="2659"/>
                </a:cubicBezTo>
                <a:lnTo>
                  <a:pt x="0" y="2677"/>
                </a:lnTo>
                <a:lnTo>
                  <a:pt x="0" y="960"/>
                </a:lnTo>
                <a:cubicBezTo>
                  <a:pt x="0" y="664"/>
                  <a:pt x="66" y="412"/>
                  <a:pt x="199" y="205"/>
                </a:cubicBezTo>
                <a:lnTo>
                  <a:pt x="213" y="185"/>
                </a:lnTo>
                <a:lnTo>
                  <a:pt x="278" y="177"/>
                </a:lnTo>
                <a:cubicBezTo>
                  <a:pt x="883" y="101"/>
                  <a:pt x="1488" y="53"/>
                  <a:pt x="2094" y="27"/>
                </a:cubicBezTo>
                <a:lnTo>
                  <a:pt x="2212" y="22"/>
                </a:lnTo>
                <a:close/>
                <a:moveTo>
                  <a:pt x="3423" y="0"/>
                </a:moveTo>
                <a:lnTo>
                  <a:pt x="3491" y="0"/>
                </a:lnTo>
                <a:cubicBezTo>
                  <a:pt x="4096" y="3"/>
                  <a:pt x="4702" y="22"/>
                  <a:pt x="5307" y="51"/>
                </a:cubicBezTo>
                <a:lnTo>
                  <a:pt x="5355" y="54"/>
                </a:lnTo>
                <a:lnTo>
                  <a:pt x="5362" y="64"/>
                </a:lnTo>
                <a:cubicBezTo>
                  <a:pt x="5511" y="277"/>
                  <a:pt x="5586" y="579"/>
                  <a:pt x="5586" y="970"/>
                </a:cubicBezTo>
                <a:lnTo>
                  <a:pt x="5586" y="2530"/>
                </a:lnTo>
                <a:lnTo>
                  <a:pt x="5447" y="2523"/>
                </a:lnTo>
                <a:cubicBezTo>
                  <a:pt x="5167" y="2508"/>
                  <a:pt x="4888" y="2496"/>
                  <a:pt x="4609" y="2486"/>
                </a:cubicBezTo>
                <a:lnTo>
                  <a:pt x="4555" y="2485"/>
                </a:lnTo>
                <a:lnTo>
                  <a:pt x="4555" y="1038"/>
                </a:lnTo>
                <a:cubicBezTo>
                  <a:pt x="4555" y="903"/>
                  <a:pt x="4539" y="809"/>
                  <a:pt x="4507" y="757"/>
                </a:cubicBezTo>
                <a:cubicBezTo>
                  <a:pt x="4475" y="704"/>
                  <a:pt x="4417" y="678"/>
                  <a:pt x="4334" y="678"/>
                </a:cubicBezTo>
                <a:cubicBezTo>
                  <a:pt x="4173" y="678"/>
                  <a:pt x="4093" y="798"/>
                  <a:pt x="4093" y="1038"/>
                </a:cubicBezTo>
                <a:lnTo>
                  <a:pt x="4093" y="1470"/>
                </a:lnTo>
                <a:lnTo>
                  <a:pt x="4390" y="1470"/>
                </a:lnTo>
                <a:lnTo>
                  <a:pt x="4390" y="2384"/>
                </a:lnTo>
                <a:lnTo>
                  <a:pt x="4093" y="2384"/>
                </a:lnTo>
                <a:lnTo>
                  <a:pt x="4093" y="2472"/>
                </a:lnTo>
                <a:lnTo>
                  <a:pt x="4050" y="2471"/>
                </a:lnTo>
                <a:cubicBezTo>
                  <a:pt x="3724" y="2465"/>
                  <a:pt x="3398" y="2462"/>
                  <a:pt x="3072" y="2465"/>
                </a:cubicBezTo>
                <a:lnTo>
                  <a:pt x="3062" y="2465"/>
                </a:lnTo>
                <a:lnTo>
                  <a:pt x="3062" y="1005"/>
                </a:lnTo>
                <a:cubicBezTo>
                  <a:pt x="3062" y="579"/>
                  <a:pt x="3178" y="247"/>
                  <a:pt x="3411" y="11"/>
                </a:cubicBezTo>
                <a:lnTo>
                  <a:pt x="3423" y="0"/>
                </a:lnTo>
                <a:close/>
              </a:path>
            </a:pathLst>
          </a:custGeom>
          <a:solidFill>
            <a:srgbClr val="C65844"/>
          </a:solidFill>
          <a:effectLst/>
        </p:spPr>
        <p:txBody>
          <a:bodyPr wrap="square" rtlCol="0">
            <a:noAutofit/>
          </a:bodyPr>
          <a:lstStyle/>
          <a:p>
            <a:endParaRPr lang="en-US" altLang="zh-CN" sz="26000" dirty="0">
              <a:solidFill>
                <a:srgbClr val="C65844"/>
              </a:solidFill>
              <a:latin typeface="Bauhaus 93" panose="04030905020B02020C02" charset="0"/>
              <a:cs typeface="Bauhaus 93" panose="04030905020B02020C02"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anim calcmode="lin" valueType="num">
                                      <p:cBhvr>
                                        <p:cTn id="8" dur="1000" fill="hold"/>
                                        <p:tgtEl>
                                          <p:spTgt spid="77"/>
                                        </p:tgtEl>
                                        <p:attrNameLst>
                                          <p:attrName>ppt_x</p:attrName>
                                        </p:attrNameLst>
                                      </p:cBhvr>
                                      <p:tavLst>
                                        <p:tav tm="0">
                                          <p:val>
                                            <p:strVal val="#ppt_x"/>
                                          </p:val>
                                        </p:tav>
                                        <p:tav tm="100000">
                                          <p:val>
                                            <p:strVal val="#ppt_x"/>
                                          </p:val>
                                        </p:tav>
                                      </p:tavLst>
                                    </p:anim>
                                    <p:anim calcmode="lin" valueType="num">
                                      <p:cBhvr>
                                        <p:cTn id="9" dur="1000" fill="hold"/>
                                        <p:tgtEl>
                                          <p:spTgt spid="7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1000"/>
                                        <p:tgtEl>
                                          <p:spTgt spid="80"/>
                                        </p:tgtEl>
                                      </p:cBhvr>
                                    </p:animEffect>
                                    <p:anim calcmode="lin" valueType="num">
                                      <p:cBhvr>
                                        <p:cTn id="13" dur="1000" fill="hold"/>
                                        <p:tgtEl>
                                          <p:spTgt spid="80"/>
                                        </p:tgtEl>
                                        <p:attrNameLst>
                                          <p:attrName>ppt_x</p:attrName>
                                        </p:attrNameLst>
                                      </p:cBhvr>
                                      <p:tavLst>
                                        <p:tav tm="0">
                                          <p:val>
                                            <p:strVal val="#ppt_x"/>
                                          </p:val>
                                        </p:tav>
                                        <p:tav tm="100000">
                                          <p:val>
                                            <p:strVal val="#ppt_x"/>
                                          </p:val>
                                        </p:tav>
                                      </p:tavLst>
                                    </p:anim>
                                    <p:anim calcmode="lin" valueType="num">
                                      <p:cBhvr>
                                        <p:cTn id="14" dur="1000" fill="hold"/>
                                        <p:tgtEl>
                                          <p:spTgt spid="80"/>
                                        </p:tgtEl>
                                        <p:attrNameLst>
                                          <p:attrName>ppt_y</p:attrName>
                                        </p:attrNameLst>
                                      </p:cBhvr>
                                      <p:tavLst>
                                        <p:tav tm="0">
                                          <p:val>
                                            <p:strVal val="#ppt_y+.1"/>
                                          </p:val>
                                        </p:tav>
                                        <p:tav tm="100000">
                                          <p:val>
                                            <p:strVal val="#ppt_y"/>
                                          </p:val>
                                        </p:tav>
                                      </p:tavLst>
                                    </p:anim>
                                  </p:childTnLst>
                                </p:cTn>
                              </p:par>
                              <p:par>
                                <p:cTn id="15" presetID="0" presetClass="path" presetSubtype="0" accel="50000" decel="50000" fill="hold" grpId="0" nodeType="withEffect">
                                  <p:stCondLst>
                                    <p:cond delay="0"/>
                                  </p:stCondLst>
                                  <p:childTnLst>
                                    <p:animMotion origin="layout" path="M 0.27695 0.0206 L 0.27695 0.0206 C 0.28698 0.02778 0.29648 0.0368 0.30677 0.0419 C 0.30937 0.04328 0.3526 0.05023 0.35325 0.05046 C 0.36198 0.05208 0.37057 0.05509 0.37943 0.05671 C 0.39089 0.05879 0.40234 0.05949 0.4138 0.06088 L 0.4293 0.06319 L 0.48646 0.05671 C 0.48958 0.05625 0.49284 0.05602 0.49596 0.05463 C 0.51706 0.04514 0.51211 0.04467 0.53164 0.03125 C 0.54349 0.02315 0.55547 0.01597 0.56732 0.0081 C 0.57448 0.00324 0.58151 -0.00255 0.5888 -0.00695 C 0.59232 -0.00903 0.59596 -0.01065 0.59948 -0.0132 C 0.60586 -0.01783 0.61211 -0.02338 0.61849 -0.02801 C 0.62357 -0.03172 0.62891 -0.03472 0.63398 -0.03866 C 0.63724 -0.04121 0.64023 -0.04468 0.64349 -0.04699 C 0.64701 -0.04954 0.65078 -0.05093 0.6543 -0.05347 C 0.65677 -0.05509 0.65885 -0.05857 0.66133 -0.05972 C 0.66484 -0.06134 0.66849 -0.06111 0.67214 -0.06181 C 0.68633 -0.06111 0.70078 -0.0625 0.71497 -0.05972 C 0.73294 -0.05648 0.72435 -0.05463 0.73281 -0.04699 C 0.73398 -0.04607 0.73516 -0.0456 0.73633 -0.04491 C 0.7375 -0.04352 0.74297 -0.03588 0.74466 -0.03449 C 0.74922 -0.03033 0.75091 -0.03009 0.75547 -0.02801 C 0.75742 -0.02593 0.75937 -0.02361 0.76133 -0.02176 C 0.76445 -0.01875 0.76771 -0.01597 0.77083 -0.0132 C 0.77253 -0.01181 0.77409 -0.01042 0.77565 -0.00903 C 0.77839 -0.00602 0.78099 -0.00278 0.78398 -0.00047 C 0.78659 0.00162 0.78958 0.00185 0.79232 0.0037 C 0.80495 0.01227 0.79414 0.00741 0.80664 0.01852 C 0.8112 0.02268 0.81589 0.02685 0.82083 0.02916 C 0.82409 0.03055 0.82721 0.03241 0.83047 0.03333 C 0.8375 0.03565 0.84466 0.03819 0.85182 0.03981 C 0.87135 0.04421 0.8651 0.04305 0.89714 0.04606 C 0.89987 0.04629 0.9026 0.04606 0.90547 0.04606 L 0.90547 0.04606 " pathEditMode="relative" ptsTypes="AAAAAAAAAAAAAAAAAAAAAAAAAAAAAAAAAAAA">
                                      <p:cBhvr>
                                        <p:cTn id="16" dur="2000" fill="hold"/>
                                        <p:tgtEl>
                                          <p:spTgt spid="89"/>
                                        </p:tgtEl>
                                        <p:attrNameLst>
                                          <p:attrName>ppt_x</p:attrName>
                                          <p:attrName>ppt_y</p:attrName>
                                        </p:attrNameLst>
                                      </p:cBhvr>
                                    </p:animMotion>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wipe(down)">
                                      <p:cBhvr>
                                        <p:cTn id="2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0" grpId="0"/>
      <p:bldP spid="83" grpId="0"/>
      <p:bldP spid="8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alpha val="80000"/>
          </a:srgbClr>
        </a:solidFill>
        <a:effectLst/>
      </p:bgPr>
    </p:bg>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517F2FD5-064D-A7FB-46D3-9DCA9785634A}"/>
              </a:ext>
            </a:extLst>
          </p:cNvPr>
          <p:cNvSpPr/>
          <p:nvPr/>
        </p:nvSpPr>
        <p:spPr>
          <a:xfrm>
            <a:off x="-317500" y="0"/>
            <a:ext cx="125095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ED85515-586B-C2AB-F3E1-FC102B47B951}"/>
              </a:ext>
            </a:extLst>
          </p:cNvPr>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086" r="35885"/>
          <a:stretch/>
        </p:blipFill>
        <p:spPr>
          <a:xfrm>
            <a:off x="-317500" y="0"/>
            <a:ext cx="5702301" cy="6858000"/>
          </a:xfrm>
          <a:prstGeom prst="rect">
            <a:avLst/>
          </a:prstGeom>
        </p:spPr>
      </p:pic>
      <p:sp>
        <p:nvSpPr>
          <p:cNvPr id="2" name="八角星 1"/>
          <p:cNvSpPr/>
          <p:nvPr/>
        </p:nvSpPr>
        <p:spPr>
          <a:xfrm>
            <a:off x="4286885" y="2373630"/>
            <a:ext cx="2129790" cy="2129790"/>
          </a:xfrm>
          <a:prstGeom prst="star8">
            <a:avLst>
              <a:gd name="adj" fmla="val 38189"/>
            </a:avLst>
          </a:prstGeom>
          <a:solidFill>
            <a:srgbClr val="C65844"/>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288290" rIns="36195" bIns="0" rtlCol="0" anchor="ctr" anchorCtr="1"/>
          <a:lstStyle/>
          <a:p>
            <a:pPr algn="ctr" fontAlgn="auto">
              <a:lnSpc>
                <a:spcPts val="4000"/>
              </a:lnSpc>
            </a:pPr>
            <a:r>
              <a:rPr lang="en-US" altLang="zh-CN" sz="4000" b="1" dirty="0">
                <a:latin typeface="微软雅黑" panose="020B0503020204020204" pitchFamily="34" charset="-122"/>
                <a:ea typeface="微软雅黑" panose="020B0503020204020204" pitchFamily="34" charset="-122"/>
              </a:rPr>
              <a:t>PART</a:t>
            </a:r>
          </a:p>
          <a:p>
            <a:pPr algn="ctr" fontAlgn="auto">
              <a:lnSpc>
                <a:spcPts val="4000"/>
              </a:lnSpc>
            </a:pPr>
            <a:r>
              <a:rPr lang="en-US" altLang="zh-CN" sz="4000" b="1" dirty="0">
                <a:latin typeface="微软雅黑" panose="020B0503020204020204" pitchFamily="34" charset="-122"/>
                <a:ea typeface="微软雅黑" panose="020B0503020204020204" pitchFamily="34" charset="-122"/>
              </a:rPr>
              <a:t>03</a:t>
            </a:r>
          </a:p>
        </p:txBody>
      </p:sp>
      <p:sp>
        <p:nvSpPr>
          <p:cNvPr id="9240" name="文本框 47"/>
          <p:cNvSpPr txBox="1"/>
          <p:nvPr/>
        </p:nvSpPr>
        <p:spPr>
          <a:xfrm>
            <a:off x="6429375" y="2459504"/>
            <a:ext cx="5762625" cy="1938992"/>
          </a:xfrm>
          <a:prstGeom prst="rect">
            <a:avLst/>
          </a:prstGeom>
          <a:noFill/>
          <a:ln w="9525">
            <a:noFill/>
          </a:ln>
        </p:spPr>
        <p:txBody>
          <a:bodyPr vert="horz" wrap="square" anchor="t">
            <a:spAutoFit/>
          </a:bodyPr>
          <a:lstStyle/>
          <a:p>
            <a:pPr lvl="0" algn="ctr">
              <a:buClrTx/>
              <a:buSzTx/>
              <a:buFontTx/>
            </a:pPr>
            <a:r>
              <a:rPr lang="en-US" altLang="zh-CN" sz="6000" b="1" i="1" dirty="0" err="1">
                <a:solidFill>
                  <a:srgbClr val="C65844"/>
                </a:solidFill>
                <a:latin typeface="微软雅黑" panose="020B0503020204020204" pitchFamily="34" charset="-122"/>
                <a:ea typeface="微软雅黑" panose="020B0503020204020204" pitchFamily="34" charset="-122"/>
              </a:rPr>
              <a:t>Xingshen</a:t>
            </a:r>
            <a:r>
              <a:rPr lang="en-US" altLang="zh-CN" sz="6000" b="1" i="1" dirty="0">
                <a:solidFill>
                  <a:srgbClr val="C65844"/>
                </a:solidFill>
                <a:latin typeface="微软雅黑" panose="020B0503020204020204" pitchFamily="34" charset="-122"/>
                <a:ea typeface="微软雅黑" panose="020B0503020204020204" pitchFamily="34" charset="-122"/>
              </a:rPr>
              <a:t> Building</a:t>
            </a:r>
            <a:endParaRPr lang="zh-CN" altLang="en-US" sz="6000" b="1" i="1" dirty="0">
              <a:solidFill>
                <a:srgbClr val="C6584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1111"/>
          <p:cNvSpPr txBox="1"/>
          <p:nvPr/>
        </p:nvSpPr>
        <p:spPr>
          <a:xfrm>
            <a:off x="7925468" y="4612187"/>
            <a:ext cx="2960246" cy="501612"/>
          </a:xfrm>
          <a:prstGeom prst="rect">
            <a:avLst/>
          </a:prstGeom>
          <a:noFill/>
          <a:ln w="9525">
            <a:noFill/>
          </a:ln>
        </p:spPr>
        <p:txBody>
          <a:bodyPr vert="horz" wrap="square" lIns="36195" rIns="36195" anchor="t">
            <a:spAutoFit/>
          </a:bodyPr>
          <a:lstStyle/>
          <a:p>
            <a:pPr algn="ctr">
              <a:lnSpc>
                <a:spcPct val="150000"/>
              </a:lnSpc>
            </a:pPr>
            <a:r>
              <a:rPr lang="en-US" altLang="zh-CN" sz="2000" dirty="0">
                <a:solidFill>
                  <a:schemeClr val="tx1">
                    <a:lumMod val="75000"/>
                    <a:lumOff val="25000"/>
                  </a:schemeClr>
                </a:solidFill>
                <a:latin typeface="微软雅黑 Light" panose="020B0502040204020203" charset="-122"/>
                <a:ea typeface="微软雅黑 Light" panose="020B0502040204020203" charset="-122"/>
              </a:rPr>
              <a:t>Time has come to 1985...</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微软雅黑" panose="020B0503020204020204" pitchFamily="34" charset="-122"/>
            </a:endParaRPr>
          </a:p>
        </p:txBody>
      </p:sp>
      <p:pic>
        <p:nvPicPr>
          <p:cNvPr id="37" name="图片 36" descr="校徽紫色版">
            <a:extLst>
              <a:ext uri="{FF2B5EF4-FFF2-40B4-BE49-F238E27FC236}">
                <a16:creationId xmlns:a16="http://schemas.microsoft.com/office/drawing/2014/main" id="{7F22AFBC-ADAF-4DE2-900A-AC1C2E052F73}"/>
              </a:ext>
            </a:extLst>
          </p:cNvPr>
          <p:cNvPicPr>
            <a:picLocks noChangeAspect="1"/>
          </p:cNvPicPr>
          <p:nvPr/>
        </p:nvPicPr>
        <p:blipFill rotWithShape="1">
          <a:blip r:embed="rId5"/>
          <a:srcRect l="16427" t="29260" r="59199" b="32487"/>
          <a:stretch/>
        </p:blipFill>
        <p:spPr>
          <a:xfrm>
            <a:off x="10885714" y="114300"/>
            <a:ext cx="1159258" cy="1175511"/>
          </a:xfrm>
          <a:prstGeom prst="rect">
            <a:avLst/>
          </a:prstGeom>
        </p:spPr>
      </p:pic>
      <p:sp>
        <p:nvSpPr>
          <p:cNvPr id="39" name="Freeform 9">
            <a:extLst>
              <a:ext uri="{FF2B5EF4-FFF2-40B4-BE49-F238E27FC236}">
                <a16:creationId xmlns:a16="http://schemas.microsoft.com/office/drawing/2014/main" id="{7F6848DF-6237-06F8-3461-900158EDBCD1}"/>
              </a:ext>
            </a:extLst>
          </p:cNvPr>
          <p:cNvSpPr>
            <a:spLocks noEditPoints="1"/>
          </p:cNvSpPr>
          <p:nvPr/>
        </p:nvSpPr>
        <p:spPr bwMode="auto">
          <a:xfrm>
            <a:off x="7240134" y="4675226"/>
            <a:ext cx="529885" cy="564651"/>
          </a:xfrm>
          <a:custGeom>
            <a:avLst/>
            <a:gdLst>
              <a:gd name="T0" fmla="*/ 364 w 543"/>
              <a:gd name="T1" fmla="*/ 139 h 585"/>
              <a:gd name="T2" fmla="*/ 451 w 543"/>
              <a:gd name="T3" fmla="*/ 296 h 585"/>
              <a:gd name="T4" fmla="*/ 358 w 543"/>
              <a:gd name="T5" fmla="*/ 449 h 585"/>
              <a:gd name="T6" fmla="*/ 179 w 543"/>
              <a:gd name="T7" fmla="*/ 446 h 585"/>
              <a:gd name="T8" fmla="*/ 92 w 543"/>
              <a:gd name="T9" fmla="*/ 289 h 585"/>
              <a:gd name="T10" fmla="*/ 185 w 543"/>
              <a:gd name="T11" fmla="*/ 136 h 585"/>
              <a:gd name="T12" fmla="*/ 272 w 543"/>
              <a:gd name="T13" fmla="*/ 345 h 585"/>
              <a:gd name="T14" fmla="*/ 372 w 543"/>
              <a:gd name="T15" fmla="*/ 232 h 585"/>
              <a:gd name="T16" fmla="*/ 439 w 543"/>
              <a:gd name="T17" fmla="*/ 280 h 585"/>
              <a:gd name="T18" fmla="*/ 363 w 543"/>
              <a:gd name="T19" fmla="*/ 159 h 585"/>
              <a:gd name="T20" fmla="*/ 169 w 543"/>
              <a:gd name="T21" fmla="*/ 350 h 585"/>
              <a:gd name="T22" fmla="*/ 50 w 543"/>
              <a:gd name="T23" fmla="*/ 420 h 585"/>
              <a:gd name="T24" fmla="*/ 341 w 543"/>
              <a:gd name="T25" fmla="*/ 146 h 585"/>
              <a:gd name="T26" fmla="*/ 202 w 543"/>
              <a:gd name="T27" fmla="*/ 146 h 585"/>
              <a:gd name="T28" fmla="*/ 344 w 543"/>
              <a:gd name="T29" fmla="*/ 142 h 585"/>
              <a:gd name="T30" fmla="*/ 220 w 543"/>
              <a:gd name="T31" fmla="*/ 203 h 585"/>
              <a:gd name="T32" fmla="*/ 194 w 543"/>
              <a:gd name="T33" fmla="*/ 164 h 585"/>
              <a:gd name="T34" fmla="*/ 249 w 543"/>
              <a:gd name="T35" fmla="*/ 188 h 585"/>
              <a:gd name="T36" fmla="*/ 104 w 543"/>
              <a:gd name="T37" fmla="*/ 280 h 585"/>
              <a:gd name="T38" fmla="*/ 180 w 543"/>
              <a:gd name="T39" fmla="*/ 159 h 585"/>
              <a:gd name="T40" fmla="*/ 202 w 543"/>
              <a:gd name="T41" fmla="*/ 439 h 585"/>
              <a:gd name="T42" fmla="*/ 341 w 543"/>
              <a:gd name="T43" fmla="*/ 439 h 585"/>
              <a:gd name="T44" fmla="*/ 199 w 543"/>
              <a:gd name="T45" fmla="*/ 444 h 585"/>
              <a:gd name="T46" fmla="*/ 323 w 543"/>
              <a:gd name="T47" fmla="*/ 382 h 585"/>
              <a:gd name="T48" fmla="*/ 349 w 543"/>
              <a:gd name="T49" fmla="*/ 421 h 585"/>
              <a:gd name="T50" fmla="*/ 294 w 543"/>
              <a:gd name="T51" fmla="*/ 398 h 585"/>
              <a:gd name="T52" fmla="*/ 439 w 543"/>
              <a:gd name="T53" fmla="*/ 305 h 585"/>
              <a:gd name="T54" fmla="*/ 363 w 543"/>
              <a:gd name="T55" fmla="*/ 426 h 585"/>
              <a:gd name="T56" fmla="*/ 344 w 543"/>
              <a:gd name="T57" fmla="*/ 161 h 585"/>
              <a:gd name="T58" fmla="*/ 323 w 543"/>
              <a:gd name="T59" fmla="*/ 203 h 585"/>
              <a:gd name="T60" fmla="*/ 349 w 543"/>
              <a:gd name="T61" fmla="*/ 164 h 585"/>
              <a:gd name="T62" fmla="*/ 226 w 543"/>
              <a:gd name="T63" fmla="*/ 215 h 585"/>
              <a:gd name="T64" fmla="*/ 182 w 543"/>
              <a:gd name="T65" fmla="*/ 293 h 585"/>
              <a:gd name="T66" fmla="*/ 226 w 543"/>
              <a:gd name="T67" fmla="*/ 371 h 585"/>
              <a:gd name="T68" fmla="*/ 316 w 543"/>
              <a:gd name="T69" fmla="*/ 371 h 585"/>
              <a:gd name="T70" fmla="*/ 362 w 543"/>
              <a:gd name="T71" fmla="*/ 293 h 585"/>
              <a:gd name="T72" fmla="*/ 316 w 543"/>
              <a:gd name="T73" fmla="*/ 215 h 585"/>
              <a:gd name="T74" fmla="*/ 163 w 543"/>
              <a:gd name="T75" fmla="*/ 256 h 585"/>
              <a:gd name="T76" fmla="*/ 163 w 543"/>
              <a:gd name="T77" fmla="*/ 329 h 585"/>
              <a:gd name="T78" fmla="*/ 169 w 543"/>
              <a:gd name="T79" fmla="*/ 260 h 585"/>
              <a:gd name="T80" fmla="*/ 249 w 543"/>
              <a:gd name="T81" fmla="*/ 405 h 585"/>
              <a:gd name="T82" fmla="*/ 192 w 543"/>
              <a:gd name="T83" fmla="*/ 365 h 585"/>
              <a:gd name="T84" fmla="*/ 199 w 543"/>
              <a:gd name="T85" fmla="*/ 424 h 585"/>
              <a:gd name="T86" fmla="*/ 422 w 543"/>
              <a:gd name="T87" fmla="*/ 289 h 585"/>
              <a:gd name="T88" fmla="*/ 375 w 543"/>
              <a:gd name="T89" fmla="*/ 29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3" h="585">
                <a:moveTo>
                  <a:pt x="272" y="0"/>
                </a:moveTo>
                <a:cubicBezTo>
                  <a:pt x="308" y="0"/>
                  <a:pt x="340" y="54"/>
                  <a:pt x="358" y="136"/>
                </a:cubicBezTo>
                <a:cubicBezTo>
                  <a:pt x="359" y="138"/>
                  <a:pt x="362" y="140"/>
                  <a:pt x="364" y="139"/>
                </a:cubicBezTo>
                <a:cubicBezTo>
                  <a:pt x="443" y="114"/>
                  <a:pt x="506" y="115"/>
                  <a:pt x="525" y="147"/>
                </a:cubicBezTo>
                <a:cubicBezTo>
                  <a:pt x="543" y="178"/>
                  <a:pt x="512" y="233"/>
                  <a:pt x="451" y="290"/>
                </a:cubicBezTo>
                <a:cubicBezTo>
                  <a:pt x="449" y="291"/>
                  <a:pt x="449" y="294"/>
                  <a:pt x="451" y="296"/>
                </a:cubicBezTo>
                <a:cubicBezTo>
                  <a:pt x="512" y="352"/>
                  <a:pt x="543" y="407"/>
                  <a:pt x="525" y="439"/>
                </a:cubicBezTo>
                <a:cubicBezTo>
                  <a:pt x="506" y="470"/>
                  <a:pt x="443" y="471"/>
                  <a:pt x="364" y="446"/>
                </a:cubicBezTo>
                <a:cubicBezTo>
                  <a:pt x="362" y="446"/>
                  <a:pt x="359" y="447"/>
                  <a:pt x="358" y="449"/>
                </a:cubicBezTo>
                <a:cubicBezTo>
                  <a:pt x="340" y="531"/>
                  <a:pt x="308" y="585"/>
                  <a:pt x="272" y="585"/>
                </a:cubicBezTo>
                <a:cubicBezTo>
                  <a:pt x="235" y="585"/>
                  <a:pt x="203" y="531"/>
                  <a:pt x="185" y="449"/>
                </a:cubicBezTo>
                <a:cubicBezTo>
                  <a:pt x="184" y="447"/>
                  <a:pt x="182" y="446"/>
                  <a:pt x="179" y="446"/>
                </a:cubicBezTo>
                <a:cubicBezTo>
                  <a:pt x="100" y="471"/>
                  <a:pt x="37" y="470"/>
                  <a:pt x="19" y="439"/>
                </a:cubicBezTo>
                <a:cubicBezTo>
                  <a:pt x="0" y="407"/>
                  <a:pt x="31" y="352"/>
                  <a:pt x="92" y="296"/>
                </a:cubicBezTo>
                <a:cubicBezTo>
                  <a:pt x="94" y="294"/>
                  <a:pt x="94" y="291"/>
                  <a:pt x="92" y="289"/>
                </a:cubicBezTo>
                <a:cubicBezTo>
                  <a:pt x="31" y="233"/>
                  <a:pt x="0" y="178"/>
                  <a:pt x="19" y="147"/>
                </a:cubicBezTo>
                <a:cubicBezTo>
                  <a:pt x="37" y="115"/>
                  <a:pt x="100" y="114"/>
                  <a:pt x="179" y="139"/>
                </a:cubicBezTo>
                <a:cubicBezTo>
                  <a:pt x="182" y="140"/>
                  <a:pt x="184" y="138"/>
                  <a:pt x="185" y="136"/>
                </a:cubicBezTo>
                <a:cubicBezTo>
                  <a:pt x="203" y="54"/>
                  <a:pt x="235" y="0"/>
                  <a:pt x="272" y="0"/>
                </a:cubicBezTo>
                <a:close/>
                <a:moveTo>
                  <a:pt x="272" y="241"/>
                </a:moveTo>
                <a:cubicBezTo>
                  <a:pt x="340" y="241"/>
                  <a:pt x="340" y="345"/>
                  <a:pt x="272" y="345"/>
                </a:cubicBezTo>
                <a:cubicBezTo>
                  <a:pt x="203" y="345"/>
                  <a:pt x="203" y="241"/>
                  <a:pt x="272" y="241"/>
                </a:cubicBezTo>
                <a:close/>
                <a:moveTo>
                  <a:pt x="363" y="159"/>
                </a:moveTo>
                <a:cubicBezTo>
                  <a:pt x="367" y="182"/>
                  <a:pt x="370" y="207"/>
                  <a:pt x="372" y="232"/>
                </a:cubicBezTo>
                <a:cubicBezTo>
                  <a:pt x="372" y="234"/>
                  <a:pt x="373" y="235"/>
                  <a:pt x="374" y="236"/>
                </a:cubicBezTo>
                <a:cubicBezTo>
                  <a:pt x="396" y="250"/>
                  <a:pt x="416" y="265"/>
                  <a:pt x="433" y="280"/>
                </a:cubicBezTo>
                <a:cubicBezTo>
                  <a:pt x="435" y="282"/>
                  <a:pt x="437" y="282"/>
                  <a:pt x="439" y="280"/>
                </a:cubicBezTo>
                <a:cubicBezTo>
                  <a:pt x="485" y="234"/>
                  <a:pt x="508" y="191"/>
                  <a:pt x="493" y="165"/>
                </a:cubicBezTo>
                <a:cubicBezTo>
                  <a:pt x="478" y="139"/>
                  <a:pt x="429" y="137"/>
                  <a:pt x="366" y="154"/>
                </a:cubicBezTo>
                <a:cubicBezTo>
                  <a:pt x="364" y="155"/>
                  <a:pt x="363" y="157"/>
                  <a:pt x="363" y="159"/>
                </a:cubicBezTo>
                <a:close/>
                <a:moveTo>
                  <a:pt x="180" y="426"/>
                </a:moveTo>
                <a:cubicBezTo>
                  <a:pt x="176" y="404"/>
                  <a:pt x="172" y="379"/>
                  <a:pt x="171" y="353"/>
                </a:cubicBezTo>
                <a:cubicBezTo>
                  <a:pt x="171" y="352"/>
                  <a:pt x="170" y="351"/>
                  <a:pt x="169" y="350"/>
                </a:cubicBezTo>
                <a:cubicBezTo>
                  <a:pt x="148" y="335"/>
                  <a:pt x="128" y="320"/>
                  <a:pt x="110" y="305"/>
                </a:cubicBezTo>
                <a:cubicBezTo>
                  <a:pt x="108" y="304"/>
                  <a:pt x="106" y="304"/>
                  <a:pt x="104" y="305"/>
                </a:cubicBezTo>
                <a:cubicBezTo>
                  <a:pt x="58" y="351"/>
                  <a:pt x="36" y="395"/>
                  <a:pt x="50" y="420"/>
                </a:cubicBezTo>
                <a:cubicBezTo>
                  <a:pt x="65" y="446"/>
                  <a:pt x="114" y="448"/>
                  <a:pt x="177" y="431"/>
                </a:cubicBezTo>
                <a:cubicBezTo>
                  <a:pt x="179" y="431"/>
                  <a:pt x="180" y="429"/>
                  <a:pt x="180" y="426"/>
                </a:cubicBezTo>
                <a:close/>
                <a:moveTo>
                  <a:pt x="341" y="146"/>
                </a:moveTo>
                <a:cubicBezTo>
                  <a:pt x="320" y="154"/>
                  <a:pt x="297" y="164"/>
                  <a:pt x="273" y="175"/>
                </a:cubicBezTo>
                <a:cubicBezTo>
                  <a:pt x="272" y="176"/>
                  <a:pt x="271" y="176"/>
                  <a:pt x="270" y="175"/>
                </a:cubicBezTo>
                <a:cubicBezTo>
                  <a:pt x="246" y="164"/>
                  <a:pt x="224" y="154"/>
                  <a:pt x="202" y="146"/>
                </a:cubicBezTo>
                <a:cubicBezTo>
                  <a:pt x="199" y="146"/>
                  <a:pt x="198" y="144"/>
                  <a:pt x="199" y="142"/>
                </a:cubicBezTo>
                <a:cubicBezTo>
                  <a:pt x="215" y="78"/>
                  <a:pt x="242" y="37"/>
                  <a:pt x="272" y="37"/>
                </a:cubicBezTo>
                <a:cubicBezTo>
                  <a:pt x="301" y="37"/>
                  <a:pt x="328" y="78"/>
                  <a:pt x="344" y="142"/>
                </a:cubicBezTo>
                <a:cubicBezTo>
                  <a:pt x="345" y="144"/>
                  <a:pt x="343" y="146"/>
                  <a:pt x="341" y="146"/>
                </a:cubicBezTo>
                <a:close/>
                <a:moveTo>
                  <a:pt x="249" y="188"/>
                </a:moveTo>
                <a:cubicBezTo>
                  <a:pt x="239" y="193"/>
                  <a:pt x="230" y="198"/>
                  <a:pt x="220" y="203"/>
                </a:cubicBezTo>
                <a:cubicBezTo>
                  <a:pt x="211" y="209"/>
                  <a:pt x="201" y="215"/>
                  <a:pt x="192" y="220"/>
                </a:cubicBezTo>
                <a:cubicBezTo>
                  <a:pt x="189" y="222"/>
                  <a:pt x="185" y="220"/>
                  <a:pt x="186" y="216"/>
                </a:cubicBezTo>
                <a:cubicBezTo>
                  <a:pt x="188" y="198"/>
                  <a:pt x="190" y="180"/>
                  <a:pt x="194" y="164"/>
                </a:cubicBezTo>
                <a:cubicBezTo>
                  <a:pt x="194" y="162"/>
                  <a:pt x="197" y="160"/>
                  <a:pt x="199" y="161"/>
                </a:cubicBezTo>
                <a:cubicBezTo>
                  <a:pt x="215" y="166"/>
                  <a:pt x="232" y="173"/>
                  <a:pt x="249" y="180"/>
                </a:cubicBezTo>
                <a:cubicBezTo>
                  <a:pt x="252" y="182"/>
                  <a:pt x="252" y="186"/>
                  <a:pt x="249" y="188"/>
                </a:cubicBezTo>
                <a:close/>
                <a:moveTo>
                  <a:pt x="169" y="236"/>
                </a:moveTo>
                <a:cubicBezTo>
                  <a:pt x="148" y="250"/>
                  <a:pt x="128" y="265"/>
                  <a:pt x="110" y="280"/>
                </a:cubicBezTo>
                <a:cubicBezTo>
                  <a:pt x="108" y="282"/>
                  <a:pt x="106" y="282"/>
                  <a:pt x="104" y="280"/>
                </a:cubicBezTo>
                <a:cubicBezTo>
                  <a:pt x="58" y="234"/>
                  <a:pt x="36" y="191"/>
                  <a:pt x="50" y="165"/>
                </a:cubicBezTo>
                <a:cubicBezTo>
                  <a:pt x="65" y="139"/>
                  <a:pt x="114" y="137"/>
                  <a:pt x="177" y="154"/>
                </a:cubicBezTo>
                <a:cubicBezTo>
                  <a:pt x="179" y="155"/>
                  <a:pt x="180" y="157"/>
                  <a:pt x="180" y="159"/>
                </a:cubicBezTo>
                <a:cubicBezTo>
                  <a:pt x="176" y="182"/>
                  <a:pt x="172" y="207"/>
                  <a:pt x="171" y="232"/>
                </a:cubicBezTo>
                <a:cubicBezTo>
                  <a:pt x="171" y="234"/>
                  <a:pt x="170" y="235"/>
                  <a:pt x="169" y="236"/>
                </a:cubicBezTo>
                <a:close/>
                <a:moveTo>
                  <a:pt x="202" y="439"/>
                </a:moveTo>
                <a:cubicBezTo>
                  <a:pt x="224" y="431"/>
                  <a:pt x="246" y="421"/>
                  <a:pt x="270" y="410"/>
                </a:cubicBezTo>
                <a:cubicBezTo>
                  <a:pt x="271" y="410"/>
                  <a:pt x="272" y="410"/>
                  <a:pt x="273" y="410"/>
                </a:cubicBezTo>
                <a:cubicBezTo>
                  <a:pt x="297" y="421"/>
                  <a:pt x="320" y="431"/>
                  <a:pt x="341" y="439"/>
                </a:cubicBezTo>
                <a:cubicBezTo>
                  <a:pt x="343" y="440"/>
                  <a:pt x="345" y="442"/>
                  <a:pt x="344" y="444"/>
                </a:cubicBezTo>
                <a:cubicBezTo>
                  <a:pt x="328" y="507"/>
                  <a:pt x="301" y="548"/>
                  <a:pt x="272" y="548"/>
                </a:cubicBezTo>
                <a:cubicBezTo>
                  <a:pt x="242" y="548"/>
                  <a:pt x="215" y="507"/>
                  <a:pt x="199" y="444"/>
                </a:cubicBezTo>
                <a:cubicBezTo>
                  <a:pt x="198" y="442"/>
                  <a:pt x="199" y="440"/>
                  <a:pt x="202" y="439"/>
                </a:cubicBezTo>
                <a:close/>
                <a:moveTo>
                  <a:pt x="294" y="398"/>
                </a:moveTo>
                <a:cubicBezTo>
                  <a:pt x="304" y="393"/>
                  <a:pt x="314" y="387"/>
                  <a:pt x="323" y="382"/>
                </a:cubicBezTo>
                <a:cubicBezTo>
                  <a:pt x="333" y="376"/>
                  <a:pt x="342" y="371"/>
                  <a:pt x="351" y="365"/>
                </a:cubicBezTo>
                <a:cubicBezTo>
                  <a:pt x="354" y="363"/>
                  <a:pt x="358" y="366"/>
                  <a:pt x="358" y="369"/>
                </a:cubicBezTo>
                <a:cubicBezTo>
                  <a:pt x="355" y="387"/>
                  <a:pt x="353" y="405"/>
                  <a:pt x="349" y="421"/>
                </a:cubicBezTo>
                <a:cubicBezTo>
                  <a:pt x="349" y="424"/>
                  <a:pt x="346" y="425"/>
                  <a:pt x="344" y="424"/>
                </a:cubicBezTo>
                <a:cubicBezTo>
                  <a:pt x="328" y="419"/>
                  <a:pt x="312" y="413"/>
                  <a:pt x="295" y="405"/>
                </a:cubicBezTo>
                <a:cubicBezTo>
                  <a:pt x="291" y="404"/>
                  <a:pt x="291" y="399"/>
                  <a:pt x="294" y="398"/>
                </a:cubicBezTo>
                <a:close/>
                <a:moveTo>
                  <a:pt x="374" y="350"/>
                </a:moveTo>
                <a:cubicBezTo>
                  <a:pt x="396" y="335"/>
                  <a:pt x="416" y="320"/>
                  <a:pt x="433" y="305"/>
                </a:cubicBezTo>
                <a:cubicBezTo>
                  <a:pt x="435" y="304"/>
                  <a:pt x="437" y="304"/>
                  <a:pt x="439" y="305"/>
                </a:cubicBezTo>
                <a:cubicBezTo>
                  <a:pt x="485" y="351"/>
                  <a:pt x="508" y="395"/>
                  <a:pt x="493" y="420"/>
                </a:cubicBezTo>
                <a:cubicBezTo>
                  <a:pt x="478" y="446"/>
                  <a:pt x="429" y="448"/>
                  <a:pt x="366" y="431"/>
                </a:cubicBezTo>
                <a:cubicBezTo>
                  <a:pt x="364" y="431"/>
                  <a:pt x="363" y="429"/>
                  <a:pt x="363" y="426"/>
                </a:cubicBezTo>
                <a:cubicBezTo>
                  <a:pt x="367" y="404"/>
                  <a:pt x="370" y="379"/>
                  <a:pt x="372" y="353"/>
                </a:cubicBezTo>
                <a:cubicBezTo>
                  <a:pt x="372" y="352"/>
                  <a:pt x="373" y="351"/>
                  <a:pt x="374" y="350"/>
                </a:cubicBezTo>
                <a:close/>
                <a:moveTo>
                  <a:pt x="344" y="161"/>
                </a:moveTo>
                <a:cubicBezTo>
                  <a:pt x="328" y="166"/>
                  <a:pt x="312" y="173"/>
                  <a:pt x="295" y="180"/>
                </a:cubicBezTo>
                <a:cubicBezTo>
                  <a:pt x="291" y="182"/>
                  <a:pt x="291" y="186"/>
                  <a:pt x="294" y="188"/>
                </a:cubicBezTo>
                <a:cubicBezTo>
                  <a:pt x="304" y="193"/>
                  <a:pt x="314" y="198"/>
                  <a:pt x="323" y="203"/>
                </a:cubicBezTo>
                <a:cubicBezTo>
                  <a:pt x="333" y="209"/>
                  <a:pt x="342" y="215"/>
                  <a:pt x="351" y="220"/>
                </a:cubicBezTo>
                <a:cubicBezTo>
                  <a:pt x="354" y="222"/>
                  <a:pt x="358" y="220"/>
                  <a:pt x="358" y="216"/>
                </a:cubicBezTo>
                <a:cubicBezTo>
                  <a:pt x="355" y="198"/>
                  <a:pt x="353" y="180"/>
                  <a:pt x="349" y="164"/>
                </a:cubicBezTo>
                <a:cubicBezTo>
                  <a:pt x="349" y="162"/>
                  <a:pt x="346" y="160"/>
                  <a:pt x="344" y="161"/>
                </a:cubicBezTo>
                <a:close/>
                <a:moveTo>
                  <a:pt x="270" y="191"/>
                </a:moveTo>
                <a:cubicBezTo>
                  <a:pt x="255" y="199"/>
                  <a:pt x="241" y="206"/>
                  <a:pt x="226" y="215"/>
                </a:cubicBezTo>
                <a:cubicBezTo>
                  <a:pt x="212" y="223"/>
                  <a:pt x="198" y="232"/>
                  <a:pt x="185" y="241"/>
                </a:cubicBezTo>
                <a:cubicBezTo>
                  <a:pt x="184" y="241"/>
                  <a:pt x="183" y="242"/>
                  <a:pt x="183" y="244"/>
                </a:cubicBezTo>
                <a:cubicBezTo>
                  <a:pt x="182" y="260"/>
                  <a:pt x="182" y="276"/>
                  <a:pt x="182" y="293"/>
                </a:cubicBezTo>
                <a:cubicBezTo>
                  <a:pt x="182" y="309"/>
                  <a:pt x="182" y="326"/>
                  <a:pt x="183" y="342"/>
                </a:cubicBezTo>
                <a:cubicBezTo>
                  <a:pt x="183" y="343"/>
                  <a:pt x="184" y="344"/>
                  <a:pt x="185" y="345"/>
                </a:cubicBezTo>
                <a:cubicBezTo>
                  <a:pt x="198" y="354"/>
                  <a:pt x="212" y="362"/>
                  <a:pt x="226" y="371"/>
                </a:cubicBezTo>
                <a:cubicBezTo>
                  <a:pt x="241" y="379"/>
                  <a:pt x="255" y="387"/>
                  <a:pt x="270" y="394"/>
                </a:cubicBezTo>
                <a:cubicBezTo>
                  <a:pt x="271" y="394"/>
                  <a:pt x="272" y="394"/>
                  <a:pt x="273" y="394"/>
                </a:cubicBezTo>
                <a:cubicBezTo>
                  <a:pt x="287" y="387"/>
                  <a:pt x="302" y="379"/>
                  <a:pt x="316" y="371"/>
                </a:cubicBezTo>
                <a:cubicBezTo>
                  <a:pt x="331" y="362"/>
                  <a:pt x="345" y="354"/>
                  <a:pt x="358" y="345"/>
                </a:cubicBezTo>
                <a:cubicBezTo>
                  <a:pt x="359" y="344"/>
                  <a:pt x="360" y="343"/>
                  <a:pt x="360" y="342"/>
                </a:cubicBezTo>
                <a:cubicBezTo>
                  <a:pt x="361" y="326"/>
                  <a:pt x="362" y="309"/>
                  <a:pt x="362" y="293"/>
                </a:cubicBezTo>
                <a:cubicBezTo>
                  <a:pt x="362" y="276"/>
                  <a:pt x="361" y="260"/>
                  <a:pt x="360" y="244"/>
                </a:cubicBezTo>
                <a:cubicBezTo>
                  <a:pt x="360" y="242"/>
                  <a:pt x="359" y="241"/>
                  <a:pt x="358" y="241"/>
                </a:cubicBezTo>
                <a:cubicBezTo>
                  <a:pt x="345" y="232"/>
                  <a:pt x="331" y="223"/>
                  <a:pt x="316" y="215"/>
                </a:cubicBezTo>
                <a:cubicBezTo>
                  <a:pt x="302" y="206"/>
                  <a:pt x="287" y="199"/>
                  <a:pt x="273" y="191"/>
                </a:cubicBezTo>
                <a:cubicBezTo>
                  <a:pt x="272" y="191"/>
                  <a:pt x="271" y="191"/>
                  <a:pt x="270" y="191"/>
                </a:cubicBezTo>
                <a:close/>
                <a:moveTo>
                  <a:pt x="163" y="256"/>
                </a:moveTo>
                <a:cubicBezTo>
                  <a:pt x="148" y="267"/>
                  <a:pt x="134" y="278"/>
                  <a:pt x="121" y="289"/>
                </a:cubicBezTo>
                <a:cubicBezTo>
                  <a:pt x="119" y="291"/>
                  <a:pt x="119" y="294"/>
                  <a:pt x="121" y="296"/>
                </a:cubicBezTo>
                <a:cubicBezTo>
                  <a:pt x="134" y="307"/>
                  <a:pt x="148" y="318"/>
                  <a:pt x="163" y="329"/>
                </a:cubicBezTo>
                <a:cubicBezTo>
                  <a:pt x="165" y="331"/>
                  <a:pt x="169" y="329"/>
                  <a:pt x="169" y="326"/>
                </a:cubicBezTo>
                <a:cubicBezTo>
                  <a:pt x="169" y="315"/>
                  <a:pt x="169" y="304"/>
                  <a:pt x="169" y="293"/>
                </a:cubicBezTo>
                <a:cubicBezTo>
                  <a:pt x="169" y="282"/>
                  <a:pt x="169" y="271"/>
                  <a:pt x="169" y="260"/>
                </a:cubicBezTo>
                <a:cubicBezTo>
                  <a:pt x="169" y="257"/>
                  <a:pt x="165" y="254"/>
                  <a:pt x="163" y="256"/>
                </a:cubicBezTo>
                <a:close/>
                <a:moveTo>
                  <a:pt x="199" y="424"/>
                </a:moveTo>
                <a:cubicBezTo>
                  <a:pt x="215" y="419"/>
                  <a:pt x="232" y="413"/>
                  <a:pt x="249" y="405"/>
                </a:cubicBezTo>
                <a:cubicBezTo>
                  <a:pt x="252" y="404"/>
                  <a:pt x="252" y="399"/>
                  <a:pt x="249" y="398"/>
                </a:cubicBezTo>
                <a:cubicBezTo>
                  <a:pt x="239" y="393"/>
                  <a:pt x="230" y="387"/>
                  <a:pt x="220" y="382"/>
                </a:cubicBezTo>
                <a:cubicBezTo>
                  <a:pt x="211" y="376"/>
                  <a:pt x="201" y="371"/>
                  <a:pt x="192" y="365"/>
                </a:cubicBezTo>
                <a:cubicBezTo>
                  <a:pt x="189" y="363"/>
                  <a:pt x="185" y="366"/>
                  <a:pt x="186" y="369"/>
                </a:cubicBezTo>
                <a:cubicBezTo>
                  <a:pt x="188" y="387"/>
                  <a:pt x="190" y="405"/>
                  <a:pt x="194" y="421"/>
                </a:cubicBezTo>
                <a:cubicBezTo>
                  <a:pt x="194" y="424"/>
                  <a:pt x="197" y="425"/>
                  <a:pt x="199" y="424"/>
                </a:cubicBezTo>
                <a:close/>
                <a:moveTo>
                  <a:pt x="381" y="329"/>
                </a:moveTo>
                <a:cubicBezTo>
                  <a:pt x="395" y="318"/>
                  <a:pt x="409" y="307"/>
                  <a:pt x="422" y="296"/>
                </a:cubicBezTo>
                <a:cubicBezTo>
                  <a:pt x="424" y="294"/>
                  <a:pt x="424" y="291"/>
                  <a:pt x="422" y="289"/>
                </a:cubicBezTo>
                <a:cubicBezTo>
                  <a:pt x="409" y="278"/>
                  <a:pt x="395" y="267"/>
                  <a:pt x="381" y="256"/>
                </a:cubicBezTo>
                <a:cubicBezTo>
                  <a:pt x="378" y="254"/>
                  <a:pt x="374" y="257"/>
                  <a:pt x="374" y="260"/>
                </a:cubicBezTo>
                <a:cubicBezTo>
                  <a:pt x="374" y="271"/>
                  <a:pt x="375" y="282"/>
                  <a:pt x="375" y="293"/>
                </a:cubicBezTo>
                <a:cubicBezTo>
                  <a:pt x="375" y="304"/>
                  <a:pt x="374" y="315"/>
                  <a:pt x="374" y="326"/>
                </a:cubicBezTo>
                <a:cubicBezTo>
                  <a:pt x="374" y="329"/>
                  <a:pt x="378" y="331"/>
                  <a:pt x="381" y="329"/>
                </a:cubicBezTo>
                <a:close/>
              </a:path>
            </a:pathLst>
          </a:custGeom>
          <a:solidFill>
            <a:srgbClr val="535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
            <a:extLst>
              <a:ext uri="{FF2B5EF4-FFF2-40B4-BE49-F238E27FC236}">
                <a16:creationId xmlns:a16="http://schemas.microsoft.com/office/drawing/2014/main" id="{0BFE45FA-BE59-A93D-C108-557F3CC61CD4}"/>
              </a:ext>
            </a:extLst>
          </p:cNvPr>
          <p:cNvSpPr>
            <a:spLocks noEditPoints="1"/>
          </p:cNvSpPr>
          <p:nvPr/>
        </p:nvSpPr>
        <p:spPr bwMode="auto">
          <a:xfrm>
            <a:off x="11041163" y="4675225"/>
            <a:ext cx="529885" cy="564651"/>
          </a:xfrm>
          <a:custGeom>
            <a:avLst/>
            <a:gdLst>
              <a:gd name="T0" fmla="*/ 364 w 543"/>
              <a:gd name="T1" fmla="*/ 139 h 585"/>
              <a:gd name="T2" fmla="*/ 451 w 543"/>
              <a:gd name="T3" fmla="*/ 296 h 585"/>
              <a:gd name="T4" fmla="*/ 358 w 543"/>
              <a:gd name="T5" fmla="*/ 449 h 585"/>
              <a:gd name="T6" fmla="*/ 179 w 543"/>
              <a:gd name="T7" fmla="*/ 446 h 585"/>
              <a:gd name="T8" fmla="*/ 92 w 543"/>
              <a:gd name="T9" fmla="*/ 289 h 585"/>
              <a:gd name="T10" fmla="*/ 185 w 543"/>
              <a:gd name="T11" fmla="*/ 136 h 585"/>
              <a:gd name="T12" fmla="*/ 272 w 543"/>
              <a:gd name="T13" fmla="*/ 345 h 585"/>
              <a:gd name="T14" fmla="*/ 372 w 543"/>
              <a:gd name="T15" fmla="*/ 232 h 585"/>
              <a:gd name="T16" fmla="*/ 439 w 543"/>
              <a:gd name="T17" fmla="*/ 280 h 585"/>
              <a:gd name="T18" fmla="*/ 363 w 543"/>
              <a:gd name="T19" fmla="*/ 159 h 585"/>
              <a:gd name="T20" fmla="*/ 169 w 543"/>
              <a:gd name="T21" fmla="*/ 350 h 585"/>
              <a:gd name="T22" fmla="*/ 50 w 543"/>
              <a:gd name="T23" fmla="*/ 420 h 585"/>
              <a:gd name="T24" fmla="*/ 341 w 543"/>
              <a:gd name="T25" fmla="*/ 146 h 585"/>
              <a:gd name="T26" fmla="*/ 202 w 543"/>
              <a:gd name="T27" fmla="*/ 146 h 585"/>
              <a:gd name="T28" fmla="*/ 344 w 543"/>
              <a:gd name="T29" fmla="*/ 142 h 585"/>
              <a:gd name="T30" fmla="*/ 220 w 543"/>
              <a:gd name="T31" fmla="*/ 203 h 585"/>
              <a:gd name="T32" fmla="*/ 194 w 543"/>
              <a:gd name="T33" fmla="*/ 164 h 585"/>
              <a:gd name="T34" fmla="*/ 249 w 543"/>
              <a:gd name="T35" fmla="*/ 188 h 585"/>
              <a:gd name="T36" fmla="*/ 104 w 543"/>
              <a:gd name="T37" fmla="*/ 280 h 585"/>
              <a:gd name="T38" fmla="*/ 180 w 543"/>
              <a:gd name="T39" fmla="*/ 159 h 585"/>
              <a:gd name="T40" fmla="*/ 202 w 543"/>
              <a:gd name="T41" fmla="*/ 439 h 585"/>
              <a:gd name="T42" fmla="*/ 341 w 543"/>
              <a:gd name="T43" fmla="*/ 439 h 585"/>
              <a:gd name="T44" fmla="*/ 199 w 543"/>
              <a:gd name="T45" fmla="*/ 444 h 585"/>
              <a:gd name="T46" fmla="*/ 323 w 543"/>
              <a:gd name="T47" fmla="*/ 382 h 585"/>
              <a:gd name="T48" fmla="*/ 349 w 543"/>
              <a:gd name="T49" fmla="*/ 421 h 585"/>
              <a:gd name="T50" fmla="*/ 294 w 543"/>
              <a:gd name="T51" fmla="*/ 398 h 585"/>
              <a:gd name="T52" fmla="*/ 439 w 543"/>
              <a:gd name="T53" fmla="*/ 305 h 585"/>
              <a:gd name="T54" fmla="*/ 363 w 543"/>
              <a:gd name="T55" fmla="*/ 426 h 585"/>
              <a:gd name="T56" fmla="*/ 344 w 543"/>
              <a:gd name="T57" fmla="*/ 161 h 585"/>
              <a:gd name="T58" fmla="*/ 323 w 543"/>
              <a:gd name="T59" fmla="*/ 203 h 585"/>
              <a:gd name="T60" fmla="*/ 349 w 543"/>
              <a:gd name="T61" fmla="*/ 164 h 585"/>
              <a:gd name="T62" fmla="*/ 226 w 543"/>
              <a:gd name="T63" fmla="*/ 215 h 585"/>
              <a:gd name="T64" fmla="*/ 182 w 543"/>
              <a:gd name="T65" fmla="*/ 293 h 585"/>
              <a:gd name="T66" fmla="*/ 226 w 543"/>
              <a:gd name="T67" fmla="*/ 371 h 585"/>
              <a:gd name="T68" fmla="*/ 316 w 543"/>
              <a:gd name="T69" fmla="*/ 371 h 585"/>
              <a:gd name="T70" fmla="*/ 362 w 543"/>
              <a:gd name="T71" fmla="*/ 293 h 585"/>
              <a:gd name="T72" fmla="*/ 316 w 543"/>
              <a:gd name="T73" fmla="*/ 215 h 585"/>
              <a:gd name="T74" fmla="*/ 163 w 543"/>
              <a:gd name="T75" fmla="*/ 256 h 585"/>
              <a:gd name="T76" fmla="*/ 163 w 543"/>
              <a:gd name="T77" fmla="*/ 329 h 585"/>
              <a:gd name="T78" fmla="*/ 169 w 543"/>
              <a:gd name="T79" fmla="*/ 260 h 585"/>
              <a:gd name="T80" fmla="*/ 249 w 543"/>
              <a:gd name="T81" fmla="*/ 405 h 585"/>
              <a:gd name="T82" fmla="*/ 192 w 543"/>
              <a:gd name="T83" fmla="*/ 365 h 585"/>
              <a:gd name="T84" fmla="*/ 199 w 543"/>
              <a:gd name="T85" fmla="*/ 424 h 585"/>
              <a:gd name="T86" fmla="*/ 422 w 543"/>
              <a:gd name="T87" fmla="*/ 289 h 585"/>
              <a:gd name="T88" fmla="*/ 375 w 543"/>
              <a:gd name="T89" fmla="*/ 29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3" h="585">
                <a:moveTo>
                  <a:pt x="272" y="0"/>
                </a:moveTo>
                <a:cubicBezTo>
                  <a:pt x="308" y="0"/>
                  <a:pt x="340" y="54"/>
                  <a:pt x="358" y="136"/>
                </a:cubicBezTo>
                <a:cubicBezTo>
                  <a:pt x="359" y="138"/>
                  <a:pt x="362" y="140"/>
                  <a:pt x="364" y="139"/>
                </a:cubicBezTo>
                <a:cubicBezTo>
                  <a:pt x="443" y="114"/>
                  <a:pt x="506" y="115"/>
                  <a:pt x="525" y="147"/>
                </a:cubicBezTo>
                <a:cubicBezTo>
                  <a:pt x="543" y="178"/>
                  <a:pt x="512" y="233"/>
                  <a:pt x="451" y="290"/>
                </a:cubicBezTo>
                <a:cubicBezTo>
                  <a:pt x="449" y="291"/>
                  <a:pt x="449" y="294"/>
                  <a:pt x="451" y="296"/>
                </a:cubicBezTo>
                <a:cubicBezTo>
                  <a:pt x="512" y="352"/>
                  <a:pt x="543" y="407"/>
                  <a:pt x="525" y="439"/>
                </a:cubicBezTo>
                <a:cubicBezTo>
                  <a:pt x="506" y="470"/>
                  <a:pt x="443" y="471"/>
                  <a:pt x="364" y="446"/>
                </a:cubicBezTo>
                <a:cubicBezTo>
                  <a:pt x="362" y="446"/>
                  <a:pt x="359" y="447"/>
                  <a:pt x="358" y="449"/>
                </a:cubicBezTo>
                <a:cubicBezTo>
                  <a:pt x="340" y="531"/>
                  <a:pt x="308" y="585"/>
                  <a:pt x="272" y="585"/>
                </a:cubicBezTo>
                <a:cubicBezTo>
                  <a:pt x="235" y="585"/>
                  <a:pt x="203" y="531"/>
                  <a:pt x="185" y="449"/>
                </a:cubicBezTo>
                <a:cubicBezTo>
                  <a:pt x="184" y="447"/>
                  <a:pt x="182" y="446"/>
                  <a:pt x="179" y="446"/>
                </a:cubicBezTo>
                <a:cubicBezTo>
                  <a:pt x="100" y="471"/>
                  <a:pt x="37" y="470"/>
                  <a:pt x="19" y="439"/>
                </a:cubicBezTo>
                <a:cubicBezTo>
                  <a:pt x="0" y="407"/>
                  <a:pt x="31" y="352"/>
                  <a:pt x="92" y="296"/>
                </a:cubicBezTo>
                <a:cubicBezTo>
                  <a:pt x="94" y="294"/>
                  <a:pt x="94" y="291"/>
                  <a:pt x="92" y="289"/>
                </a:cubicBezTo>
                <a:cubicBezTo>
                  <a:pt x="31" y="233"/>
                  <a:pt x="0" y="178"/>
                  <a:pt x="19" y="147"/>
                </a:cubicBezTo>
                <a:cubicBezTo>
                  <a:pt x="37" y="115"/>
                  <a:pt x="100" y="114"/>
                  <a:pt x="179" y="139"/>
                </a:cubicBezTo>
                <a:cubicBezTo>
                  <a:pt x="182" y="140"/>
                  <a:pt x="184" y="138"/>
                  <a:pt x="185" y="136"/>
                </a:cubicBezTo>
                <a:cubicBezTo>
                  <a:pt x="203" y="54"/>
                  <a:pt x="235" y="0"/>
                  <a:pt x="272" y="0"/>
                </a:cubicBezTo>
                <a:close/>
                <a:moveTo>
                  <a:pt x="272" y="241"/>
                </a:moveTo>
                <a:cubicBezTo>
                  <a:pt x="340" y="241"/>
                  <a:pt x="340" y="345"/>
                  <a:pt x="272" y="345"/>
                </a:cubicBezTo>
                <a:cubicBezTo>
                  <a:pt x="203" y="345"/>
                  <a:pt x="203" y="241"/>
                  <a:pt x="272" y="241"/>
                </a:cubicBezTo>
                <a:close/>
                <a:moveTo>
                  <a:pt x="363" y="159"/>
                </a:moveTo>
                <a:cubicBezTo>
                  <a:pt x="367" y="182"/>
                  <a:pt x="370" y="207"/>
                  <a:pt x="372" y="232"/>
                </a:cubicBezTo>
                <a:cubicBezTo>
                  <a:pt x="372" y="234"/>
                  <a:pt x="373" y="235"/>
                  <a:pt x="374" y="236"/>
                </a:cubicBezTo>
                <a:cubicBezTo>
                  <a:pt x="396" y="250"/>
                  <a:pt x="416" y="265"/>
                  <a:pt x="433" y="280"/>
                </a:cubicBezTo>
                <a:cubicBezTo>
                  <a:pt x="435" y="282"/>
                  <a:pt x="437" y="282"/>
                  <a:pt x="439" y="280"/>
                </a:cubicBezTo>
                <a:cubicBezTo>
                  <a:pt x="485" y="234"/>
                  <a:pt x="508" y="191"/>
                  <a:pt x="493" y="165"/>
                </a:cubicBezTo>
                <a:cubicBezTo>
                  <a:pt x="478" y="139"/>
                  <a:pt x="429" y="137"/>
                  <a:pt x="366" y="154"/>
                </a:cubicBezTo>
                <a:cubicBezTo>
                  <a:pt x="364" y="155"/>
                  <a:pt x="363" y="157"/>
                  <a:pt x="363" y="159"/>
                </a:cubicBezTo>
                <a:close/>
                <a:moveTo>
                  <a:pt x="180" y="426"/>
                </a:moveTo>
                <a:cubicBezTo>
                  <a:pt x="176" y="404"/>
                  <a:pt x="172" y="379"/>
                  <a:pt x="171" y="353"/>
                </a:cubicBezTo>
                <a:cubicBezTo>
                  <a:pt x="171" y="352"/>
                  <a:pt x="170" y="351"/>
                  <a:pt x="169" y="350"/>
                </a:cubicBezTo>
                <a:cubicBezTo>
                  <a:pt x="148" y="335"/>
                  <a:pt x="128" y="320"/>
                  <a:pt x="110" y="305"/>
                </a:cubicBezTo>
                <a:cubicBezTo>
                  <a:pt x="108" y="304"/>
                  <a:pt x="106" y="304"/>
                  <a:pt x="104" y="305"/>
                </a:cubicBezTo>
                <a:cubicBezTo>
                  <a:pt x="58" y="351"/>
                  <a:pt x="36" y="395"/>
                  <a:pt x="50" y="420"/>
                </a:cubicBezTo>
                <a:cubicBezTo>
                  <a:pt x="65" y="446"/>
                  <a:pt x="114" y="448"/>
                  <a:pt x="177" y="431"/>
                </a:cubicBezTo>
                <a:cubicBezTo>
                  <a:pt x="179" y="431"/>
                  <a:pt x="180" y="429"/>
                  <a:pt x="180" y="426"/>
                </a:cubicBezTo>
                <a:close/>
                <a:moveTo>
                  <a:pt x="341" y="146"/>
                </a:moveTo>
                <a:cubicBezTo>
                  <a:pt x="320" y="154"/>
                  <a:pt x="297" y="164"/>
                  <a:pt x="273" y="175"/>
                </a:cubicBezTo>
                <a:cubicBezTo>
                  <a:pt x="272" y="176"/>
                  <a:pt x="271" y="176"/>
                  <a:pt x="270" y="175"/>
                </a:cubicBezTo>
                <a:cubicBezTo>
                  <a:pt x="246" y="164"/>
                  <a:pt x="224" y="154"/>
                  <a:pt x="202" y="146"/>
                </a:cubicBezTo>
                <a:cubicBezTo>
                  <a:pt x="199" y="146"/>
                  <a:pt x="198" y="144"/>
                  <a:pt x="199" y="142"/>
                </a:cubicBezTo>
                <a:cubicBezTo>
                  <a:pt x="215" y="78"/>
                  <a:pt x="242" y="37"/>
                  <a:pt x="272" y="37"/>
                </a:cubicBezTo>
                <a:cubicBezTo>
                  <a:pt x="301" y="37"/>
                  <a:pt x="328" y="78"/>
                  <a:pt x="344" y="142"/>
                </a:cubicBezTo>
                <a:cubicBezTo>
                  <a:pt x="345" y="144"/>
                  <a:pt x="343" y="146"/>
                  <a:pt x="341" y="146"/>
                </a:cubicBezTo>
                <a:close/>
                <a:moveTo>
                  <a:pt x="249" y="188"/>
                </a:moveTo>
                <a:cubicBezTo>
                  <a:pt x="239" y="193"/>
                  <a:pt x="230" y="198"/>
                  <a:pt x="220" y="203"/>
                </a:cubicBezTo>
                <a:cubicBezTo>
                  <a:pt x="211" y="209"/>
                  <a:pt x="201" y="215"/>
                  <a:pt x="192" y="220"/>
                </a:cubicBezTo>
                <a:cubicBezTo>
                  <a:pt x="189" y="222"/>
                  <a:pt x="185" y="220"/>
                  <a:pt x="186" y="216"/>
                </a:cubicBezTo>
                <a:cubicBezTo>
                  <a:pt x="188" y="198"/>
                  <a:pt x="190" y="180"/>
                  <a:pt x="194" y="164"/>
                </a:cubicBezTo>
                <a:cubicBezTo>
                  <a:pt x="194" y="162"/>
                  <a:pt x="197" y="160"/>
                  <a:pt x="199" y="161"/>
                </a:cubicBezTo>
                <a:cubicBezTo>
                  <a:pt x="215" y="166"/>
                  <a:pt x="232" y="173"/>
                  <a:pt x="249" y="180"/>
                </a:cubicBezTo>
                <a:cubicBezTo>
                  <a:pt x="252" y="182"/>
                  <a:pt x="252" y="186"/>
                  <a:pt x="249" y="188"/>
                </a:cubicBezTo>
                <a:close/>
                <a:moveTo>
                  <a:pt x="169" y="236"/>
                </a:moveTo>
                <a:cubicBezTo>
                  <a:pt x="148" y="250"/>
                  <a:pt x="128" y="265"/>
                  <a:pt x="110" y="280"/>
                </a:cubicBezTo>
                <a:cubicBezTo>
                  <a:pt x="108" y="282"/>
                  <a:pt x="106" y="282"/>
                  <a:pt x="104" y="280"/>
                </a:cubicBezTo>
                <a:cubicBezTo>
                  <a:pt x="58" y="234"/>
                  <a:pt x="36" y="191"/>
                  <a:pt x="50" y="165"/>
                </a:cubicBezTo>
                <a:cubicBezTo>
                  <a:pt x="65" y="139"/>
                  <a:pt x="114" y="137"/>
                  <a:pt x="177" y="154"/>
                </a:cubicBezTo>
                <a:cubicBezTo>
                  <a:pt x="179" y="155"/>
                  <a:pt x="180" y="157"/>
                  <a:pt x="180" y="159"/>
                </a:cubicBezTo>
                <a:cubicBezTo>
                  <a:pt x="176" y="182"/>
                  <a:pt x="172" y="207"/>
                  <a:pt x="171" y="232"/>
                </a:cubicBezTo>
                <a:cubicBezTo>
                  <a:pt x="171" y="234"/>
                  <a:pt x="170" y="235"/>
                  <a:pt x="169" y="236"/>
                </a:cubicBezTo>
                <a:close/>
                <a:moveTo>
                  <a:pt x="202" y="439"/>
                </a:moveTo>
                <a:cubicBezTo>
                  <a:pt x="224" y="431"/>
                  <a:pt x="246" y="421"/>
                  <a:pt x="270" y="410"/>
                </a:cubicBezTo>
                <a:cubicBezTo>
                  <a:pt x="271" y="410"/>
                  <a:pt x="272" y="410"/>
                  <a:pt x="273" y="410"/>
                </a:cubicBezTo>
                <a:cubicBezTo>
                  <a:pt x="297" y="421"/>
                  <a:pt x="320" y="431"/>
                  <a:pt x="341" y="439"/>
                </a:cubicBezTo>
                <a:cubicBezTo>
                  <a:pt x="343" y="440"/>
                  <a:pt x="345" y="442"/>
                  <a:pt x="344" y="444"/>
                </a:cubicBezTo>
                <a:cubicBezTo>
                  <a:pt x="328" y="507"/>
                  <a:pt x="301" y="548"/>
                  <a:pt x="272" y="548"/>
                </a:cubicBezTo>
                <a:cubicBezTo>
                  <a:pt x="242" y="548"/>
                  <a:pt x="215" y="507"/>
                  <a:pt x="199" y="444"/>
                </a:cubicBezTo>
                <a:cubicBezTo>
                  <a:pt x="198" y="442"/>
                  <a:pt x="199" y="440"/>
                  <a:pt x="202" y="439"/>
                </a:cubicBezTo>
                <a:close/>
                <a:moveTo>
                  <a:pt x="294" y="398"/>
                </a:moveTo>
                <a:cubicBezTo>
                  <a:pt x="304" y="393"/>
                  <a:pt x="314" y="387"/>
                  <a:pt x="323" y="382"/>
                </a:cubicBezTo>
                <a:cubicBezTo>
                  <a:pt x="333" y="376"/>
                  <a:pt x="342" y="371"/>
                  <a:pt x="351" y="365"/>
                </a:cubicBezTo>
                <a:cubicBezTo>
                  <a:pt x="354" y="363"/>
                  <a:pt x="358" y="366"/>
                  <a:pt x="358" y="369"/>
                </a:cubicBezTo>
                <a:cubicBezTo>
                  <a:pt x="355" y="387"/>
                  <a:pt x="353" y="405"/>
                  <a:pt x="349" y="421"/>
                </a:cubicBezTo>
                <a:cubicBezTo>
                  <a:pt x="349" y="424"/>
                  <a:pt x="346" y="425"/>
                  <a:pt x="344" y="424"/>
                </a:cubicBezTo>
                <a:cubicBezTo>
                  <a:pt x="328" y="419"/>
                  <a:pt x="312" y="413"/>
                  <a:pt x="295" y="405"/>
                </a:cubicBezTo>
                <a:cubicBezTo>
                  <a:pt x="291" y="404"/>
                  <a:pt x="291" y="399"/>
                  <a:pt x="294" y="398"/>
                </a:cubicBezTo>
                <a:close/>
                <a:moveTo>
                  <a:pt x="374" y="350"/>
                </a:moveTo>
                <a:cubicBezTo>
                  <a:pt x="396" y="335"/>
                  <a:pt x="416" y="320"/>
                  <a:pt x="433" y="305"/>
                </a:cubicBezTo>
                <a:cubicBezTo>
                  <a:pt x="435" y="304"/>
                  <a:pt x="437" y="304"/>
                  <a:pt x="439" y="305"/>
                </a:cubicBezTo>
                <a:cubicBezTo>
                  <a:pt x="485" y="351"/>
                  <a:pt x="508" y="395"/>
                  <a:pt x="493" y="420"/>
                </a:cubicBezTo>
                <a:cubicBezTo>
                  <a:pt x="478" y="446"/>
                  <a:pt x="429" y="448"/>
                  <a:pt x="366" y="431"/>
                </a:cubicBezTo>
                <a:cubicBezTo>
                  <a:pt x="364" y="431"/>
                  <a:pt x="363" y="429"/>
                  <a:pt x="363" y="426"/>
                </a:cubicBezTo>
                <a:cubicBezTo>
                  <a:pt x="367" y="404"/>
                  <a:pt x="370" y="379"/>
                  <a:pt x="372" y="353"/>
                </a:cubicBezTo>
                <a:cubicBezTo>
                  <a:pt x="372" y="352"/>
                  <a:pt x="373" y="351"/>
                  <a:pt x="374" y="350"/>
                </a:cubicBezTo>
                <a:close/>
                <a:moveTo>
                  <a:pt x="344" y="161"/>
                </a:moveTo>
                <a:cubicBezTo>
                  <a:pt x="328" y="166"/>
                  <a:pt x="312" y="173"/>
                  <a:pt x="295" y="180"/>
                </a:cubicBezTo>
                <a:cubicBezTo>
                  <a:pt x="291" y="182"/>
                  <a:pt x="291" y="186"/>
                  <a:pt x="294" y="188"/>
                </a:cubicBezTo>
                <a:cubicBezTo>
                  <a:pt x="304" y="193"/>
                  <a:pt x="314" y="198"/>
                  <a:pt x="323" y="203"/>
                </a:cubicBezTo>
                <a:cubicBezTo>
                  <a:pt x="333" y="209"/>
                  <a:pt x="342" y="215"/>
                  <a:pt x="351" y="220"/>
                </a:cubicBezTo>
                <a:cubicBezTo>
                  <a:pt x="354" y="222"/>
                  <a:pt x="358" y="220"/>
                  <a:pt x="358" y="216"/>
                </a:cubicBezTo>
                <a:cubicBezTo>
                  <a:pt x="355" y="198"/>
                  <a:pt x="353" y="180"/>
                  <a:pt x="349" y="164"/>
                </a:cubicBezTo>
                <a:cubicBezTo>
                  <a:pt x="349" y="162"/>
                  <a:pt x="346" y="160"/>
                  <a:pt x="344" y="161"/>
                </a:cubicBezTo>
                <a:close/>
                <a:moveTo>
                  <a:pt x="270" y="191"/>
                </a:moveTo>
                <a:cubicBezTo>
                  <a:pt x="255" y="199"/>
                  <a:pt x="241" y="206"/>
                  <a:pt x="226" y="215"/>
                </a:cubicBezTo>
                <a:cubicBezTo>
                  <a:pt x="212" y="223"/>
                  <a:pt x="198" y="232"/>
                  <a:pt x="185" y="241"/>
                </a:cubicBezTo>
                <a:cubicBezTo>
                  <a:pt x="184" y="241"/>
                  <a:pt x="183" y="242"/>
                  <a:pt x="183" y="244"/>
                </a:cubicBezTo>
                <a:cubicBezTo>
                  <a:pt x="182" y="260"/>
                  <a:pt x="182" y="276"/>
                  <a:pt x="182" y="293"/>
                </a:cubicBezTo>
                <a:cubicBezTo>
                  <a:pt x="182" y="309"/>
                  <a:pt x="182" y="326"/>
                  <a:pt x="183" y="342"/>
                </a:cubicBezTo>
                <a:cubicBezTo>
                  <a:pt x="183" y="343"/>
                  <a:pt x="184" y="344"/>
                  <a:pt x="185" y="345"/>
                </a:cubicBezTo>
                <a:cubicBezTo>
                  <a:pt x="198" y="354"/>
                  <a:pt x="212" y="362"/>
                  <a:pt x="226" y="371"/>
                </a:cubicBezTo>
                <a:cubicBezTo>
                  <a:pt x="241" y="379"/>
                  <a:pt x="255" y="387"/>
                  <a:pt x="270" y="394"/>
                </a:cubicBezTo>
                <a:cubicBezTo>
                  <a:pt x="271" y="394"/>
                  <a:pt x="272" y="394"/>
                  <a:pt x="273" y="394"/>
                </a:cubicBezTo>
                <a:cubicBezTo>
                  <a:pt x="287" y="387"/>
                  <a:pt x="302" y="379"/>
                  <a:pt x="316" y="371"/>
                </a:cubicBezTo>
                <a:cubicBezTo>
                  <a:pt x="331" y="362"/>
                  <a:pt x="345" y="354"/>
                  <a:pt x="358" y="345"/>
                </a:cubicBezTo>
                <a:cubicBezTo>
                  <a:pt x="359" y="344"/>
                  <a:pt x="360" y="343"/>
                  <a:pt x="360" y="342"/>
                </a:cubicBezTo>
                <a:cubicBezTo>
                  <a:pt x="361" y="326"/>
                  <a:pt x="362" y="309"/>
                  <a:pt x="362" y="293"/>
                </a:cubicBezTo>
                <a:cubicBezTo>
                  <a:pt x="362" y="276"/>
                  <a:pt x="361" y="260"/>
                  <a:pt x="360" y="244"/>
                </a:cubicBezTo>
                <a:cubicBezTo>
                  <a:pt x="360" y="242"/>
                  <a:pt x="359" y="241"/>
                  <a:pt x="358" y="241"/>
                </a:cubicBezTo>
                <a:cubicBezTo>
                  <a:pt x="345" y="232"/>
                  <a:pt x="331" y="223"/>
                  <a:pt x="316" y="215"/>
                </a:cubicBezTo>
                <a:cubicBezTo>
                  <a:pt x="302" y="206"/>
                  <a:pt x="287" y="199"/>
                  <a:pt x="273" y="191"/>
                </a:cubicBezTo>
                <a:cubicBezTo>
                  <a:pt x="272" y="191"/>
                  <a:pt x="271" y="191"/>
                  <a:pt x="270" y="191"/>
                </a:cubicBezTo>
                <a:close/>
                <a:moveTo>
                  <a:pt x="163" y="256"/>
                </a:moveTo>
                <a:cubicBezTo>
                  <a:pt x="148" y="267"/>
                  <a:pt x="134" y="278"/>
                  <a:pt x="121" y="289"/>
                </a:cubicBezTo>
                <a:cubicBezTo>
                  <a:pt x="119" y="291"/>
                  <a:pt x="119" y="294"/>
                  <a:pt x="121" y="296"/>
                </a:cubicBezTo>
                <a:cubicBezTo>
                  <a:pt x="134" y="307"/>
                  <a:pt x="148" y="318"/>
                  <a:pt x="163" y="329"/>
                </a:cubicBezTo>
                <a:cubicBezTo>
                  <a:pt x="165" y="331"/>
                  <a:pt x="169" y="329"/>
                  <a:pt x="169" y="326"/>
                </a:cubicBezTo>
                <a:cubicBezTo>
                  <a:pt x="169" y="315"/>
                  <a:pt x="169" y="304"/>
                  <a:pt x="169" y="293"/>
                </a:cubicBezTo>
                <a:cubicBezTo>
                  <a:pt x="169" y="282"/>
                  <a:pt x="169" y="271"/>
                  <a:pt x="169" y="260"/>
                </a:cubicBezTo>
                <a:cubicBezTo>
                  <a:pt x="169" y="257"/>
                  <a:pt x="165" y="254"/>
                  <a:pt x="163" y="256"/>
                </a:cubicBezTo>
                <a:close/>
                <a:moveTo>
                  <a:pt x="199" y="424"/>
                </a:moveTo>
                <a:cubicBezTo>
                  <a:pt x="215" y="419"/>
                  <a:pt x="232" y="413"/>
                  <a:pt x="249" y="405"/>
                </a:cubicBezTo>
                <a:cubicBezTo>
                  <a:pt x="252" y="404"/>
                  <a:pt x="252" y="399"/>
                  <a:pt x="249" y="398"/>
                </a:cubicBezTo>
                <a:cubicBezTo>
                  <a:pt x="239" y="393"/>
                  <a:pt x="230" y="387"/>
                  <a:pt x="220" y="382"/>
                </a:cubicBezTo>
                <a:cubicBezTo>
                  <a:pt x="211" y="376"/>
                  <a:pt x="201" y="371"/>
                  <a:pt x="192" y="365"/>
                </a:cubicBezTo>
                <a:cubicBezTo>
                  <a:pt x="189" y="363"/>
                  <a:pt x="185" y="366"/>
                  <a:pt x="186" y="369"/>
                </a:cubicBezTo>
                <a:cubicBezTo>
                  <a:pt x="188" y="387"/>
                  <a:pt x="190" y="405"/>
                  <a:pt x="194" y="421"/>
                </a:cubicBezTo>
                <a:cubicBezTo>
                  <a:pt x="194" y="424"/>
                  <a:pt x="197" y="425"/>
                  <a:pt x="199" y="424"/>
                </a:cubicBezTo>
                <a:close/>
                <a:moveTo>
                  <a:pt x="381" y="329"/>
                </a:moveTo>
                <a:cubicBezTo>
                  <a:pt x="395" y="318"/>
                  <a:pt x="409" y="307"/>
                  <a:pt x="422" y="296"/>
                </a:cubicBezTo>
                <a:cubicBezTo>
                  <a:pt x="424" y="294"/>
                  <a:pt x="424" y="291"/>
                  <a:pt x="422" y="289"/>
                </a:cubicBezTo>
                <a:cubicBezTo>
                  <a:pt x="409" y="278"/>
                  <a:pt x="395" y="267"/>
                  <a:pt x="381" y="256"/>
                </a:cubicBezTo>
                <a:cubicBezTo>
                  <a:pt x="378" y="254"/>
                  <a:pt x="374" y="257"/>
                  <a:pt x="374" y="260"/>
                </a:cubicBezTo>
                <a:cubicBezTo>
                  <a:pt x="374" y="271"/>
                  <a:pt x="375" y="282"/>
                  <a:pt x="375" y="293"/>
                </a:cubicBezTo>
                <a:cubicBezTo>
                  <a:pt x="375" y="304"/>
                  <a:pt x="374" y="315"/>
                  <a:pt x="374" y="326"/>
                </a:cubicBezTo>
                <a:cubicBezTo>
                  <a:pt x="374" y="329"/>
                  <a:pt x="378" y="331"/>
                  <a:pt x="381" y="329"/>
                </a:cubicBezTo>
                <a:close/>
              </a:path>
            </a:pathLst>
          </a:custGeom>
          <a:solidFill>
            <a:srgbClr val="535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240"/>
                                        </p:tgtEl>
                                        <p:attrNameLst>
                                          <p:attrName>style.visibility</p:attrName>
                                        </p:attrNameLst>
                                      </p:cBhvr>
                                      <p:to>
                                        <p:strVal val="visible"/>
                                      </p:to>
                                    </p:set>
                                    <p:animEffect transition="in" filter="randombar(horizontal)">
                                      <p:cBhvr>
                                        <p:cTn id="7" dur="500"/>
                                        <p:tgtEl>
                                          <p:spTgt spid="924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randombar(horizontal)">
                                      <p:cBhvr>
                                        <p:cTn id="13" dur="500"/>
                                        <p:tgtEl>
                                          <p:spTgt spid="3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randombar(horizontal)">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0" grpId="0"/>
      <p:bldP spid="3" grpId="0"/>
      <p:bldP spid="39" grpId="0" animBg="1"/>
      <p:bldP spid="4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796,&quot;width&quot;:15203}"/>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796,&quot;width&quot;:12706}"/>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00,&quot;width&quot;:1408}"/>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41,&quot;width&quot;:664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41,&quot;width&quot;:6641}"/>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41,&quot;width&quot;:6641}"/>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02-双色17-旁门左道">
      <a:dk1>
        <a:sysClr val="windowText" lastClr="000000"/>
      </a:dk1>
      <a:lt1>
        <a:sysClr val="window" lastClr="FFFFFF"/>
      </a:lt1>
      <a:dk2>
        <a:srgbClr val="44546A"/>
      </a:dk2>
      <a:lt2>
        <a:srgbClr val="E7E6E6"/>
      </a:lt2>
      <a:accent1>
        <a:srgbClr val="E59572"/>
      </a:accent1>
      <a:accent2>
        <a:srgbClr val="2694AB"/>
      </a:accent2>
      <a:accent3>
        <a:srgbClr val="A5A5A5"/>
      </a:accent3>
      <a:accent4>
        <a:srgbClr val="FFC000"/>
      </a:accent4>
      <a:accent5>
        <a:srgbClr val="5B9BD5"/>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582</Words>
  <Application>Microsoft Office PowerPoint</Application>
  <PresentationFormat>宽屏</PresentationFormat>
  <Paragraphs>89</Paragraphs>
  <Slides>14</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黑体</vt:lpstr>
      <vt:lpstr>微软雅黑</vt:lpstr>
      <vt:lpstr>微软雅黑 Light</vt:lpstr>
      <vt:lpstr>Arial</vt:lpstr>
      <vt:lpstr>Arial Rounded MT Bold</vt:lpstr>
      <vt:lpstr>Bauhaus 93</vt:lpstr>
      <vt:lpstr>Calibri</vt:lpstr>
      <vt:lpstr>Open Sans</vt:lpstr>
      <vt:lpstr>Stencil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紫琪</dc:creator>
  <cp:lastModifiedBy>予捷 郭</cp:lastModifiedBy>
  <cp:revision>177</cp:revision>
  <dcterms:created xsi:type="dcterms:W3CDTF">2019-06-19T02:08:00Z</dcterms:created>
  <dcterms:modified xsi:type="dcterms:W3CDTF">2022-05-03T15:50:55Z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8E1A12AD1C2742CEADEC015AA6052FB1</vt:lpwstr>
  </property>
</Properties>
</file>